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70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451B3F-EDB6-4572-A320-05440BC386C8}">
  <a:tblStyle styleId="{CE451B3F-EDB6-4572-A320-05440BC386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slide" Target="slides/slide15.xml"/><Relationship Id="rId21" Type="http://schemas.openxmlformats.org/officeDocument/2006/relationships/slide" Target="slides/slide16.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aea062af49_0_12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2aea062af49_0_1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aea062af49_0_1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g2aea062af49_0_1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aea062af4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2aea062af4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2aea062af4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aea062af49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2aea062af49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2aea062af49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aea062af49_0_6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2aea062af49_0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aea062af49_0_4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g2aea062af49_0_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aea062af49_0_1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2aea062af49_0_1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www.sap.com/registration/contact.html" TargetMode="External"/><Relationship Id="rId4" Type="http://schemas.openxmlformats.org/officeDocument/2006/relationships/hyperlink" Target="https://www.linkedin.com/company/sap" TargetMode="External"/><Relationship Id="rId11" Type="http://schemas.openxmlformats.org/officeDocument/2006/relationships/image" Target="../media/image3.png"/><Relationship Id="rId10" Type="http://schemas.openxmlformats.org/officeDocument/2006/relationships/hyperlink" Target="https://www.facebook.com/SAP" TargetMode="External"/><Relationship Id="rId12" Type="http://schemas.openxmlformats.org/officeDocument/2006/relationships/image" Target="../media/image1.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hyperlink" Target="https://www.youtube.com/user/SAP" TargetMode="External"/><Relationship Id="rId7" Type="http://schemas.openxmlformats.org/officeDocument/2006/relationships/image" Target="../media/image7.png"/><Relationship Id="rId8"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sap.com/germany/registration/contact.html" TargetMode="External"/><Relationship Id="rId3" Type="http://schemas.openxmlformats.org/officeDocument/2006/relationships/hyperlink" Target="https://www.linkedin.com/company/sap" TargetMode="External"/><Relationship Id="rId4" Type="http://schemas.openxmlformats.org/officeDocument/2006/relationships/image" Target="../media/image2.png"/><Relationship Id="rId11" Type="http://schemas.openxmlformats.org/officeDocument/2006/relationships/image" Target="../media/image1.png"/><Relationship Id="rId10" Type="http://schemas.openxmlformats.org/officeDocument/2006/relationships/image" Target="../media/image3.png"/><Relationship Id="rId12" Type="http://schemas.openxmlformats.org/officeDocument/2006/relationships/image" Target="../media/image5.png"/><Relationship Id="rId9" Type="http://schemas.openxmlformats.org/officeDocument/2006/relationships/hyperlink" Target="https://www.facebook.com/SAP" TargetMode="External"/><Relationship Id="rId5" Type="http://schemas.openxmlformats.org/officeDocument/2006/relationships/hyperlink" Target="https://www.youtube.com/user/SAP" TargetMode="External"/><Relationship Id="rId6" Type="http://schemas.openxmlformats.org/officeDocument/2006/relationships/image" Target="../media/image7.png"/><Relationship Id="rId7" Type="http://schemas.openxmlformats.org/officeDocument/2006/relationships/hyperlink" Target="https://twitter.com/sap" TargetMode="External"/><Relationship Id="rId8"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www.sap.com/trademark" TargetMode="External"/><Relationship Id="rId4" Type="http://schemas.openxmlformats.org/officeDocument/2006/relationships/hyperlink" Target="https://www.sap.com/registration/contact.html" TargetMode="External"/><Relationship Id="rId11" Type="http://schemas.openxmlformats.org/officeDocument/2006/relationships/hyperlink" Target="https://www.facebook.com/SAP" TargetMode="External"/><Relationship Id="rId10" Type="http://schemas.openxmlformats.org/officeDocument/2006/relationships/image" Target="../media/image12.png"/><Relationship Id="rId12" Type="http://schemas.openxmlformats.org/officeDocument/2006/relationships/image" Target="../media/image14.png"/><Relationship Id="rId9" Type="http://schemas.openxmlformats.org/officeDocument/2006/relationships/hyperlink" Target="https://twitter.com/sap" TargetMode="External"/><Relationship Id="rId5" Type="http://schemas.openxmlformats.org/officeDocument/2006/relationships/hyperlink" Target="https://www.linkedin.com/company/sap" TargetMode="External"/><Relationship Id="rId6" Type="http://schemas.openxmlformats.org/officeDocument/2006/relationships/image" Target="../media/image9.png"/><Relationship Id="rId7" Type="http://schemas.openxmlformats.org/officeDocument/2006/relationships/hyperlink" Target="https://www.youtube.com/user/SAP" TargetMode="External"/><Relationship Id="rId8"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sap.com/germany/registration/contact.html" TargetMode="External"/><Relationship Id="rId3" Type="http://schemas.openxmlformats.org/officeDocument/2006/relationships/image" Target="../media/image4.png"/><Relationship Id="rId4" Type="http://schemas.openxmlformats.org/officeDocument/2006/relationships/hyperlink" Target="http://www.sap.com/trademark" TargetMode="External"/><Relationship Id="rId11" Type="http://schemas.openxmlformats.org/officeDocument/2006/relationships/hyperlink" Target="https://www.facebook.com/SAP" TargetMode="External"/><Relationship Id="rId10" Type="http://schemas.openxmlformats.org/officeDocument/2006/relationships/image" Target="../media/image12.png"/><Relationship Id="rId12" Type="http://schemas.openxmlformats.org/officeDocument/2006/relationships/image" Target="../media/image14.png"/><Relationship Id="rId9" Type="http://schemas.openxmlformats.org/officeDocument/2006/relationships/hyperlink" Target="https://twitter.com/sap" TargetMode="External"/><Relationship Id="rId5" Type="http://schemas.openxmlformats.org/officeDocument/2006/relationships/hyperlink" Target="https://www.linkedin.com/company/sap" TargetMode="External"/><Relationship Id="rId6" Type="http://schemas.openxmlformats.org/officeDocument/2006/relationships/image" Target="../media/image9.png"/><Relationship Id="rId7" Type="http://schemas.openxmlformats.org/officeDocument/2006/relationships/hyperlink" Target="https://www.youtube.com/user/SAP" TargetMode="External"/><Relationship Id="rId8"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hyperlink" Target="http://www.sap.com/trademark" TargetMode="External"/><Relationship Id="rId4" Type="http://schemas.openxmlformats.org/officeDocument/2006/relationships/hyperlink" Target="https://www.sap.com/registration/contact.html" TargetMode="External"/><Relationship Id="rId11" Type="http://schemas.openxmlformats.org/officeDocument/2006/relationships/hyperlink" Target="https://www.facebook.com/SAP" TargetMode="External"/><Relationship Id="rId10" Type="http://schemas.openxmlformats.org/officeDocument/2006/relationships/image" Target="../media/image6.png"/><Relationship Id="rId12" Type="http://schemas.openxmlformats.org/officeDocument/2006/relationships/image" Target="../media/image3.png"/><Relationship Id="rId9" Type="http://schemas.openxmlformats.org/officeDocument/2006/relationships/hyperlink" Target="https://twitter.com/sap" TargetMode="External"/><Relationship Id="rId5" Type="http://schemas.openxmlformats.org/officeDocument/2006/relationships/hyperlink" Target="https://www.linkedin.com/company/sap" TargetMode="External"/><Relationship Id="rId6" Type="http://schemas.openxmlformats.org/officeDocument/2006/relationships/image" Target="../media/image2.png"/><Relationship Id="rId7" Type="http://schemas.openxmlformats.org/officeDocument/2006/relationships/hyperlink" Target="https://www.youtube.com/user/SAP" TargetMode="External"/><Relationship Id="rId8"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sap.com/germany/registration/contact.html" TargetMode="External"/><Relationship Id="rId3" Type="http://schemas.openxmlformats.org/officeDocument/2006/relationships/image" Target="../media/image11.png"/><Relationship Id="rId4" Type="http://schemas.openxmlformats.org/officeDocument/2006/relationships/hyperlink" Target="http://www.sap.com/trademark" TargetMode="External"/><Relationship Id="rId11" Type="http://schemas.openxmlformats.org/officeDocument/2006/relationships/hyperlink" Target="https://www.facebook.com/SAP" TargetMode="External"/><Relationship Id="rId10" Type="http://schemas.openxmlformats.org/officeDocument/2006/relationships/image" Target="../media/image6.png"/><Relationship Id="rId12" Type="http://schemas.openxmlformats.org/officeDocument/2006/relationships/image" Target="../media/image3.png"/><Relationship Id="rId9" Type="http://schemas.openxmlformats.org/officeDocument/2006/relationships/hyperlink" Target="https://twitter.com/sap" TargetMode="External"/><Relationship Id="rId5" Type="http://schemas.openxmlformats.org/officeDocument/2006/relationships/hyperlink" Target="https://www.linkedin.com/company/sap" TargetMode="External"/><Relationship Id="rId6" Type="http://schemas.openxmlformats.org/officeDocument/2006/relationships/image" Target="../media/image2.png"/><Relationship Id="rId7" Type="http://schemas.openxmlformats.org/officeDocument/2006/relationships/hyperlink" Target="https://www.youtube.com/user/SAP" TargetMode="External"/><Relationship Id="rId8"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5" name="Shape 15"/>
        <p:cNvGrpSpPr/>
        <p:nvPr/>
      </p:nvGrpSpPr>
      <p:grpSpPr>
        <a:xfrm>
          <a:off x="0" y="0"/>
          <a:ext cx="0" cy="0"/>
          <a:chOff x="0" y="0"/>
          <a:chExt cx="0" cy="0"/>
        </a:xfrm>
      </p:grpSpPr>
      <p:sp>
        <p:nvSpPr>
          <p:cNvPr id="16" name="Google Shape;16;p2"/>
          <p:cNvSpPr txBox="1"/>
          <p:nvPr>
            <p:ph idx="1" type="body"/>
          </p:nvPr>
        </p:nvSpPr>
        <p:spPr>
          <a:xfrm>
            <a:off x="503869" y="1620000"/>
            <a:ext cx="11182288" cy="4716000"/>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2998"/>
              </a:spcBef>
              <a:spcAft>
                <a:spcPts val="0"/>
              </a:spcAft>
              <a:buClr>
                <a:schemeClr val="accent1"/>
              </a:buClr>
              <a:buSzPts val="1598"/>
              <a:buFont typeface="Arial"/>
              <a:buNone/>
              <a:defRPr b="0" sz="1998"/>
            </a:lvl1pPr>
            <a:lvl2pPr indent="-342772" lvl="1" marL="914400" marR="0" algn="l">
              <a:lnSpc>
                <a:spcPct val="100000"/>
              </a:lnSpc>
              <a:spcBef>
                <a:spcPts val="600"/>
              </a:spcBef>
              <a:spcAft>
                <a:spcPts val="0"/>
              </a:spcAft>
              <a:buClr>
                <a:schemeClr val="accent1"/>
              </a:buClr>
              <a:buSzPts val="1798"/>
              <a:buFont typeface="Noto Sans Symbols"/>
              <a:buChar char="▪"/>
              <a:defRPr sz="1798"/>
            </a:lvl2pPr>
            <a:lvl3pPr indent="-342772" lvl="2" marL="1371600" marR="0" algn="l">
              <a:lnSpc>
                <a:spcPct val="100000"/>
              </a:lnSpc>
              <a:spcBef>
                <a:spcPts val="400"/>
              </a:spcBef>
              <a:spcAft>
                <a:spcPts val="0"/>
              </a:spcAft>
              <a:buClr>
                <a:schemeClr val="dk1"/>
              </a:buClr>
              <a:buSzPts val="1798"/>
              <a:buFont typeface="Arial"/>
              <a:buChar char="–"/>
              <a:defRPr sz="1798"/>
            </a:lvl3pPr>
            <a:lvl4pPr indent="-330200" lvl="3" marL="1828800" marR="0" algn="l">
              <a:lnSpc>
                <a:spcPct val="100000"/>
              </a:lnSpc>
              <a:spcBef>
                <a:spcPts val="250"/>
              </a:spcBef>
              <a:spcAft>
                <a:spcPts val="0"/>
              </a:spcAft>
              <a:buClr>
                <a:schemeClr val="dk1"/>
              </a:buClr>
              <a:buSzPts val="1600"/>
              <a:buFont typeface="Courier New"/>
              <a:buChar char="o"/>
              <a:defRPr sz="1600"/>
            </a:lvl4pPr>
            <a:lvl5pPr indent="-317500" lvl="4" marL="2286000" algn="l">
              <a:lnSpc>
                <a:spcPct val="100000"/>
              </a:lnSpc>
              <a:spcBef>
                <a:spcPts val="100"/>
              </a:spcBef>
              <a:spcAft>
                <a:spcPts val="0"/>
              </a:spcAft>
              <a:buClr>
                <a:schemeClr val="accent2"/>
              </a:buClr>
              <a:buSzPts val="1400"/>
              <a:buFont typeface="Arial"/>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 name="Google Shape;17;p2"/>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Columns">
  <p:cSld name="Title and Text: 3 Columns">
    <p:spTree>
      <p:nvGrpSpPr>
        <p:cNvPr id="64" name="Shape 64"/>
        <p:cNvGrpSpPr/>
        <p:nvPr/>
      </p:nvGrpSpPr>
      <p:grpSpPr>
        <a:xfrm>
          <a:off x="0" y="0"/>
          <a:ext cx="0" cy="0"/>
          <a:chOff x="0" y="0"/>
          <a:chExt cx="0" cy="0"/>
        </a:xfrm>
      </p:grpSpPr>
      <p:sp>
        <p:nvSpPr>
          <p:cNvPr id="65" name="Google Shape;65;p11"/>
          <p:cNvSpPr txBox="1"/>
          <p:nvPr>
            <p:ph idx="1" type="body"/>
          </p:nvPr>
        </p:nvSpPr>
        <p:spPr>
          <a:xfrm>
            <a:off x="8124361" y="1620000"/>
            <a:ext cx="3563072"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 name="Google Shape;66;p11"/>
          <p:cNvSpPr txBox="1"/>
          <p:nvPr>
            <p:ph idx="2" type="body"/>
          </p:nvPr>
        </p:nvSpPr>
        <p:spPr>
          <a:xfrm>
            <a:off x="4314115" y="1620000"/>
            <a:ext cx="3563072"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 name="Google Shape;67;p11"/>
          <p:cNvSpPr txBox="1"/>
          <p:nvPr>
            <p:ph idx="3" type="body"/>
          </p:nvPr>
        </p:nvSpPr>
        <p:spPr>
          <a:xfrm>
            <a:off x="503869" y="1620000"/>
            <a:ext cx="3563072"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8" name="Google Shape;68;p11"/>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ext and Images">
  <p:cSld name="2 Columns - Text and Images">
    <p:spTree>
      <p:nvGrpSpPr>
        <p:cNvPr id="70" name="Shape 70"/>
        <p:cNvGrpSpPr/>
        <p:nvPr/>
      </p:nvGrpSpPr>
      <p:grpSpPr>
        <a:xfrm>
          <a:off x="0" y="0"/>
          <a:ext cx="0" cy="0"/>
          <a:chOff x="0" y="0"/>
          <a:chExt cx="0" cy="0"/>
        </a:xfrm>
      </p:grpSpPr>
      <p:sp>
        <p:nvSpPr>
          <p:cNvPr id="71" name="Google Shape;71;p12"/>
          <p:cNvSpPr txBox="1"/>
          <p:nvPr>
            <p:ph idx="1" type="body"/>
          </p:nvPr>
        </p:nvSpPr>
        <p:spPr>
          <a:xfrm>
            <a:off x="6360820" y="4770000"/>
            <a:ext cx="5326613" cy="156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8"/>
              <a:buFont typeface="Arial"/>
              <a:buNone/>
              <a:defRPr sz="1798"/>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300"/>
              </a:spcBef>
              <a:spcAft>
                <a:spcPts val="0"/>
              </a:spcAft>
              <a:buSzPts val="1400"/>
              <a:buChar char="–"/>
              <a:defRPr sz="1400"/>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 name="Google Shape;72;p12"/>
          <p:cNvSpPr/>
          <p:nvPr>
            <p:ph idx="2" type="pic"/>
          </p:nvPr>
        </p:nvSpPr>
        <p:spPr>
          <a:xfrm>
            <a:off x="6360820" y="1620000"/>
            <a:ext cx="5326613" cy="2631000"/>
          </a:xfrm>
          <a:prstGeom prst="rect">
            <a:avLst/>
          </a:prstGeom>
          <a:noFill/>
          <a:ln>
            <a:noFill/>
          </a:ln>
        </p:spPr>
      </p:sp>
      <p:sp>
        <p:nvSpPr>
          <p:cNvPr id="73" name="Google Shape;73;p12"/>
          <p:cNvSpPr txBox="1"/>
          <p:nvPr>
            <p:ph idx="3" type="body"/>
          </p:nvPr>
        </p:nvSpPr>
        <p:spPr>
          <a:xfrm>
            <a:off x="503870" y="4770000"/>
            <a:ext cx="5326613" cy="156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8"/>
              <a:buFont typeface="Arial"/>
              <a:buNone/>
              <a:defRPr sz="1798"/>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300"/>
              </a:spcBef>
              <a:spcAft>
                <a:spcPts val="0"/>
              </a:spcAft>
              <a:buSzPts val="1400"/>
              <a:buChar char="–"/>
              <a:defRPr sz="1400"/>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 name="Google Shape;74;p12"/>
          <p:cNvSpPr/>
          <p:nvPr>
            <p:ph idx="4" type="pic"/>
          </p:nvPr>
        </p:nvSpPr>
        <p:spPr>
          <a:xfrm>
            <a:off x="503870" y="1620000"/>
            <a:ext cx="5326613" cy="2631000"/>
          </a:xfrm>
          <a:prstGeom prst="rect">
            <a:avLst/>
          </a:prstGeom>
          <a:noFill/>
          <a:ln>
            <a:noFill/>
          </a:ln>
        </p:spPr>
      </p:sp>
      <p:sp>
        <p:nvSpPr>
          <p:cNvPr id="75" name="Google Shape;75;p12"/>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ext and Images">
  <p:cSld name="3 Columns - Text and Images">
    <p:spTree>
      <p:nvGrpSpPr>
        <p:cNvPr id="77" name="Shape 77"/>
        <p:cNvGrpSpPr/>
        <p:nvPr/>
      </p:nvGrpSpPr>
      <p:grpSpPr>
        <a:xfrm>
          <a:off x="0" y="0"/>
          <a:ext cx="0" cy="0"/>
          <a:chOff x="0" y="0"/>
          <a:chExt cx="0" cy="0"/>
        </a:xfrm>
      </p:grpSpPr>
      <p:sp>
        <p:nvSpPr>
          <p:cNvPr id="78" name="Google Shape;78;p13"/>
          <p:cNvSpPr txBox="1"/>
          <p:nvPr>
            <p:ph idx="1" type="body"/>
          </p:nvPr>
        </p:nvSpPr>
        <p:spPr>
          <a:xfrm>
            <a:off x="8297116" y="4354924"/>
            <a:ext cx="3390317" cy="198107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8"/>
              <a:buFont typeface="Arial"/>
              <a:buNone/>
              <a:defRPr sz="1798"/>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300"/>
              </a:spcBef>
              <a:spcAft>
                <a:spcPts val="0"/>
              </a:spcAft>
              <a:buSzPts val="1400"/>
              <a:buChar char="–"/>
              <a:defRPr sz="1400"/>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 name="Google Shape;79;p13"/>
          <p:cNvSpPr/>
          <p:nvPr>
            <p:ph idx="2" type="pic"/>
          </p:nvPr>
        </p:nvSpPr>
        <p:spPr>
          <a:xfrm>
            <a:off x="8297116" y="1620000"/>
            <a:ext cx="3390317" cy="2232000"/>
          </a:xfrm>
          <a:prstGeom prst="rect">
            <a:avLst/>
          </a:prstGeom>
          <a:noFill/>
          <a:ln>
            <a:noFill/>
          </a:ln>
        </p:spPr>
      </p:sp>
      <p:sp>
        <p:nvSpPr>
          <p:cNvPr id="80" name="Google Shape;80;p13"/>
          <p:cNvSpPr txBox="1"/>
          <p:nvPr>
            <p:ph idx="3" type="body"/>
          </p:nvPr>
        </p:nvSpPr>
        <p:spPr>
          <a:xfrm>
            <a:off x="4400493" y="4354924"/>
            <a:ext cx="3390317" cy="198107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8"/>
              <a:buFont typeface="Arial"/>
              <a:buNone/>
              <a:defRPr sz="1798"/>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300"/>
              </a:spcBef>
              <a:spcAft>
                <a:spcPts val="0"/>
              </a:spcAft>
              <a:buSzPts val="1400"/>
              <a:buChar char="–"/>
              <a:defRPr sz="1400"/>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3"/>
          <p:cNvSpPr/>
          <p:nvPr>
            <p:ph idx="4" type="pic"/>
          </p:nvPr>
        </p:nvSpPr>
        <p:spPr>
          <a:xfrm>
            <a:off x="4400493" y="1620000"/>
            <a:ext cx="3390317" cy="2232000"/>
          </a:xfrm>
          <a:prstGeom prst="rect">
            <a:avLst/>
          </a:prstGeom>
          <a:noFill/>
          <a:ln>
            <a:noFill/>
          </a:ln>
        </p:spPr>
      </p:sp>
      <p:sp>
        <p:nvSpPr>
          <p:cNvPr id="82" name="Google Shape;82;p13"/>
          <p:cNvSpPr txBox="1"/>
          <p:nvPr>
            <p:ph idx="5" type="body"/>
          </p:nvPr>
        </p:nvSpPr>
        <p:spPr>
          <a:xfrm>
            <a:off x="503870" y="4354924"/>
            <a:ext cx="3390317" cy="198107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8"/>
              <a:buFont typeface="Arial"/>
              <a:buNone/>
              <a:defRPr sz="1798"/>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300"/>
              </a:spcBef>
              <a:spcAft>
                <a:spcPts val="0"/>
              </a:spcAft>
              <a:buSzPts val="1400"/>
              <a:buChar char="–"/>
              <a:defRPr sz="1400"/>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p:nvPr>
            <p:ph idx="6" type="pic"/>
          </p:nvPr>
        </p:nvSpPr>
        <p:spPr>
          <a:xfrm>
            <a:off x="503870" y="1620000"/>
            <a:ext cx="3390317" cy="2232000"/>
          </a:xfrm>
          <a:prstGeom prst="rect">
            <a:avLst/>
          </a:prstGeom>
          <a:noFill/>
          <a:ln>
            <a:noFill/>
          </a:ln>
        </p:spPr>
      </p:sp>
      <p:sp>
        <p:nvSpPr>
          <p:cNvPr id="84" name="Google Shape;84;p13"/>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 Text and Images">
  <p:cSld name="4 Columns - Text and Images">
    <p:spTree>
      <p:nvGrpSpPr>
        <p:cNvPr id="86" name="Shape 86"/>
        <p:cNvGrpSpPr/>
        <p:nvPr/>
      </p:nvGrpSpPr>
      <p:grpSpPr>
        <a:xfrm>
          <a:off x="0" y="0"/>
          <a:ext cx="0" cy="0"/>
          <a:chOff x="0" y="0"/>
          <a:chExt cx="0" cy="0"/>
        </a:xfrm>
      </p:grpSpPr>
      <p:sp>
        <p:nvSpPr>
          <p:cNvPr id="87" name="Google Shape;87;p14"/>
          <p:cNvSpPr txBox="1"/>
          <p:nvPr>
            <p:ph idx="1" type="body"/>
          </p:nvPr>
        </p:nvSpPr>
        <p:spPr>
          <a:xfrm>
            <a:off x="9272462" y="3878221"/>
            <a:ext cx="2414971" cy="24577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8"/>
              <a:buFont typeface="Arial"/>
              <a:buNone/>
              <a:defRPr sz="1798"/>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300"/>
              </a:spcBef>
              <a:spcAft>
                <a:spcPts val="0"/>
              </a:spcAft>
              <a:buSzPts val="1400"/>
              <a:buChar char="–"/>
              <a:defRPr sz="1400"/>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14"/>
          <p:cNvSpPr/>
          <p:nvPr>
            <p:ph idx="2" type="pic"/>
          </p:nvPr>
        </p:nvSpPr>
        <p:spPr>
          <a:xfrm>
            <a:off x="9272462" y="1620000"/>
            <a:ext cx="2414971" cy="1728000"/>
          </a:xfrm>
          <a:prstGeom prst="rect">
            <a:avLst/>
          </a:prstGeom>
          <a:noFill/>
          <a:ln>
            <a:noFill/>
          </a:ln>
        </p:spPr>
      </p:sp>
      <p:sp>
        <p:nvSpPr>
          <p:cNvPr id="89" name="Google Shape;89;p14"/>
          <p:cNvSpPr txBox="1"/>
          <p:nvPr>
            <p:ph idx="3" type="body"/>
          </p:nvPr>
        </p:nvSpPr>
        <p:spPr>
          <a:xfrm>
            <a:off x="6349600" y="3878221"/>
            <a:ext cx="2414971" cy="24577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8"/>
              <a:buFont typeface="Arial"/>
              <a:buNone/>
              <a:defRPr sz="1798"/>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300"/>
              </a:spcBef>
              <a:spcAft>
                <a:spcPts val="0"/>
              </a:spcAft>
              <a:buSzPts val="1400"/>
              <a:buChar char="–"/>
              <a:defRPr sz="1400"/>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0" name="Google Shape;90;p14"/>
          <p:cNvSpPr/>
          <p:nvPr>
            <p:ph idx="4" type="pic"/>
          </p:nvPr>
        </p:nvSpPr>
        <p:spPr>
          <a:xfrm>
            <a:off x="6349600" y="1620000"/>
            <a:ext cx="2414971" cy="1728000"/>
          </a:xfrm>
          <a:prstGeom prst="rect">
            <a:avLst/>
          </a:prstGeom>
          <a:noFill/>
          <a:ln>
            <a:noFill/>
          </a:ln>
        </p:spPr>
      </p:sp>
      <p:sp>
        <p:nvSpPr>
          <p:cNvPr id="91" name="Google Shape;91;p14"/>
          <p:cNvSpPr txBox="1"/>
          <p:nvPr>
            <p:ph idx="5" type="body"/>
          </p:nvPr>
        </p:nvSpPr>
        <p:spPr>
          <a:xfrm>
            <a:off x="3426735" y="3878221"/>
            <a:ext cx="2414971" cy="24577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8"/>
              <a:buFont typeface="Arial"/>
              <a:buNone/>
              <a:defRPr sz="1798"/>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300"/>
              </a:spcBef>
              <a:spcAft>
                <a:spcPts val="0"/>
              </a:spcAft>
              <a:buSzPts val="1400"/>
              <a:buChar char="–"/>
              <a:defRPr sz="1400"/>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2" name="Google Shape;92;p14"/>
          <p:cNvSpPr/>
          <p:nvPr>
            <p:ph idx="6" type="pic"/>
          </p:nvPr>
        </p:nvSpPr>
        <p:spPr>
          <a:xfrm>
            <a:off x="3426735" y="1620000"/>
            <a:ext cx="2414971" cy="1728000"/>
          </a:xfrm>
          <a:prstGeom prst="rect">
            <a:avLst/>
          </a:prstGeom>
          <a:noFill/>
          <a:ln>
            <a:noFill/>
          </a:ln>
        </p:spPr>
      </p:sp>
      <p:sp>
        <p:nvSpPr>
          <p:cNvPr id="93" name="Google Shape;93;p14"/>
          <p:cNvSpPr txBox="1"/>
          <p:nvPr>
            <p:ph idx="7" type="body"/>
          </p:nvPr>
        </p:nvSpPr>
        <p:spPr>
          <a:xfrm>
            <a:off x="503870" y="3878220"/>
            <a:ext cx="2414971" cy="24577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8"/>
              <a:buFont typeface="Arial"/>
              <a:buNone/>
              <a:defRPr sz="1798"/>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300"/>
              </a:spcBef>
              <a:spcAft>
                <a:spcPts val="0"/>
              </a:spcAft>
              <a:buSzPts val="1400"/>
              <a:buChar char="–"/>
              <a:defRPr sz="1400"/>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4" name="Google Shape;94;p14"/>
          <p:cNvSpPr/>
          <p:nvPr>
            <p:ph idx="8" type="pic"/>
          </p:nvPr>
        </p:nvSpPr>
        <p:spPr>
          <a:xfrm>
            <a:off x="503870" y="1620000"/>
            <a:ext cx="2414971" cy="1728000"/>
          </a:xfrm>
          <a:prstGeom prst="rect">
            <a:avLst/>
          </a:prstGeom>
          <a:noFill/>
          <a:ln>
            <a:noFill/>
          </a:ln>
        </p:spPr>
      </p:sp>
      <p:sp>
        <p:nvSpPr>
          <p:cNvPr id="95" name="Google Shape;95;p14"/>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7" name="Shape 97"/>
        <p:cNvGrpSpPr/>
        <p:nvPr/>
      </p:nvGrpSpPr>
      <p:grpSpPr>
        <a:xfrm>
          <a:off x="0" y="0"/>
          <a:ext cx="0" cy="0"/>
          <a:chOff x="0" y="0"/>
          <a:chExt cx="0" cy="0"/>
        </a:xfrm>
      </p:grpSpPr>
      <p:sp>
        <p:nvSpPr>
          <p:cNvPr id="98" name="Google Shape;98;p15"/>
          <p:cNvSpPr txBox="1"/>
          <p:nvPr>
            <p:ph idx="1" type="body"/>
          </p:nvPr>
        </p:nvSpPr>
        <p:spPr>
          <a:xfrm>
            <a:off x="503869" y="1800000"/>
            <a:ext cx="11182288" cy="3285032"/>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600"/>
              </a:spcBef>
              <a:spcAft>
                <a:spcPts val="0"/>
              </a:spcAft>
              <a:buSzPts val="4796"/>
              <a:buFont typeface="Arial"/>
              <a:buNone/>
              <a:defRPr b="1" sz="5995"/>
            </a:lvl1pPr>
            <a:lvl2pPr indent="-228600" lvl="1" marL="914400" algn="l">
              <a:lnSpc>
                <a:spcPct val="100000"/>
              </a:lnSpc>
              <a:spcBef>
                <a:spcPts val="600"/>
              </a:spcBef>
              <a:spcAft>
                <a:spcPts val="0"/>
              </a:spcAft>
              <a:buSzPts val="1600"/>
              <a:buNone/>
              <a:defRPr sz="1600"/>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9" name="Google Shape;99;p1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1133">
          <p15:clr>
            <a:srgbClr val="FBAE40"/>
          </p15:clr>
        </p15:guide>
        <p15:guide id="3" orient="horz" pos="3204">
          <p15:clr>
            <a:srgbClr val="FBAE40"/>
          </p15:clr>
        </p15:guide>
        <p15:guide id="4" pos="736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Image 1/3">
  <p:cSld name="Title and Text with Image 1/3">
    <p:spTree>
      <p:nvGrpSpPr>
        <p:cNvPr id="100" name="Shape 100"/>
        <p:cNvGrpSpPr/>
        <p:nvPr/>
      </p:nvGrpSpPr>
      <p:grpSpPr>
        <a:xfrm>
          <a:off x="0" y="0"/>
          <a:ext cx="0" cy="0"/>
          <a:chOff x="0" y="0"/>
          <a:chExt cx="0" cy="0"/>
        </a:xfrm>
      </p:grpSpPr>
      <p:sp>
        <p:nvSpPr>
          <p:cNvPr id="101" name="Google Shape;101;p16"/>
          <p:cNvSpPr/>
          <p:nvPr>
            <p:ph idx="2" type="pic"/>
          </p:nvPr>
        </p:nvSpPr>
        <p:spPr>
          <a:xfrm>
            <a:off x="8125059" y="0"/>
            <a:ext cx="4066941" cy="6858000"/>
          </a:xfrm>
          <a:prstGeom prst="rect">
            <a:avLst/>
          </a:prstGeom>
          <a:noFill/>
          <a:ln>
            <a:noFill/>
          </a:ln>
        </p:spPr>
      </p:sp>
      <p:sp>
        <p:nvSpPr>
          <p:cNvPr id="102" name="Google Shape;102;p16"/>
          <p:cNvSpPr txBox="1"/>
          <p:nvPr>
            <p:ph idx="1" type="body"/>
          </p:nvPr>
        </p:nvSpPr>
        <p:spPr>
          <a:xfrm>
            <a:off x="503868" y="1620000"/>
            <a:ext cx="7090154"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3" name="Google Shape;103;p16"/>
          <p:cNvSpPr txBox="1"/>
          <p:nvPr>
            <p:ph type="title"/>
          </p:nvPr>
        </p:nvSpPr>
        <p:spPr>
          <a:xfrm>
            <a:off x="503870" y="504000"/>
            <a:ext cx="709015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Image 1/2">
  <p:cSld name="Title and Text with Image 1/2">
    <p:spTree>
      <p:nvGrpSpPr>
        <p:cNvPr id="105" name="Shape 105"/>
        <p:cNvGrpSpPr/>
        <p:nvPr/>
      </p:nvGrpSpPr>
      <p:grpSpPr>
        <a:xfrm>
          <a:off x="0" y="0"/>
          <a:ext cx="0" cy="0"/>
          <a:chOff x="0" y="0"/>
          <a:chExt cx="0" cy="0"/>
        </a:xfrm>
      </p:grpSpPr>
      <p:sp>
        <p:nvSpPr>
          <p:cNvPr id="106" name="Google Shape;106;p17"/>
          <p:cNvSpPr/>
          <p:nvPr>
            <p:ph idx="2" type="pic"/>
          </p:nvPr>
        </p:nvSpPr>
        <p:spPr>
          <a:xfrm>
            <a:off x="6096001" y="0"/>
            <a:ext cx="6096000" cy="6858000"/>
          </a:xfrm>
          <a:prstGeom prst="rect">
            <a:avLst/>
          </a:prstGeom>
          <a:noFill/>
          <a:ln>
            <a:noFill/>
          </a:ln>
        </p:spPr>
      </p:sp>
      <p:sp>
        <p:nvSpPr>
          <p:cNvPr id="107" name="Google Shape;107;p17"/>
          <p:cNvSpPr txBox="1"/>
          <p:nvPr>
            <p:ph idx="1" type="body"/>
          </p:nvPr>
        </p:nvSpPr>
        <p:spPr>
          <a:xfrm>
            <a:off x="503869" y="1620000"/>
            <a:ext cx="5110669"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8" name="Google Shape;108;p17"/>
          <p:cNvSpPr txBox="1"/>
          <p:nvPr>
            <p:ph type="title"/>
          </p:nvPr>
        </p:nvSpPr>
        <p:spPr>
          <a:xfrm>
            <a:off x="503871" y="504000"/>
            <a:ext cx="5110669"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showMasterSp="0">
  <p:cSld name="Full Bleed Image ">
    <p:spTree>
      <p:nvGrpSpPr>
        <p:cNvPr id="110" name="Shape 110"/>
        <p:cNvGrpSpPr/>
        <p:nvPr/>
      </p:nvGrpSpPr>
      <p:grpSpPr>
        <a:xfrm>
          <a:off x="0" y="0"/>
          <a:ext cx="0" cy="0"/>
          <a:chOff x="0" y="0"/>
          <a:chExt cx="0" cy="0"/>
        </a:xfrm>
      </p:grpSpPr>
      <p:sp>
        <p:nvSpPr>
          <p:cNvPr id="111" name="Google Shape;111;p18"/>
          <p:cNvSpPr/>
          <p:nvPr>
            <p:ph idx="2" type="pic"/>
          </p:nvPr>
        </p:nvSpPr>
        <p:spPr>
          <a:xfrm>
            <a:off x="1" y="0"/>
            <a:ext cx="12192000" cy="6858000"/>
          </a:xfrm>
          <a:prstGeom prst="rect">
            <a:avLst/>
          </a:prstGeom>
          <a:noFill/>
          <a:ln>
            <a:noFill/>
          </a:ln>
        </p:spPr>
      </p:sp>
      <p:sp>
        <p:nvSpPr>
          <p:cNvPr id="112" name="Google Shape;112;p1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creenshot">
  <p:cSld name="Text and Screenshot">
    <p:spTree>
      <p:nvGrpSpPr>
        <p:cNvPr id="113" name="Shape 113"/>
        <p:cNvGrpSpPr/>
        <p:nvPr/>
      </p:nvGrpSpPr>
      <p:grpSpPr>
        <a:xfrm>
          <a:off x="0" y="0"/>
          <a:ext cx="0" cy="0"/>
          <a:chOff x="0" y="0"/>
          <a:chExt cx="0" cy="0"/>
        </a:xfrm>
      </p:grpSpPr>
      <p:sp>
        <p:nvSpPr>
          <p:cNvPr id="114" name="Google Shape;114;p19"/>
          <p:cNvSpPr/>
          <p:nvPr>
            <p:ph idx="2" type="pic"/>
          </p:nvPr>
        </p:nvSpPr>
        <p:spPr>
          <a:xfrm>
            <a:off x="6360820" y="1620000"/>
            <a:ext cx="5326613" cy="4716000"/>
          </a:xfrm>
          <a:prstGeom prst="rect">
            <a:avLst/>
          </a:prstGeom>
          <a:noFill/>
          <a:ln>
            <a:noFill/>
          </a:ln>
        </p:spPr>
      </p:sp>
      <p:sp>
        <p:nvSpPr>
          <p:cNvPr id="115" name="Google Shape;115;p19"/>
          <p:cNvSpPr txBox="1"/>
          <p:nvPr>
            <p:ph idx="1" type="body"/>
          </p:nvPr>
        </p:nvSpPr>
        <p:spPr>
          <a:xfrm>
            <a:off x="503870" y="1620000"/>
            <a:ext cx="5326613"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6" name="Google Shape;116;p19"/>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8" name="Shape 118"/>
        <p:cNvGrpSpPr/>
        <p:nvPr/>
      </p:nvGrpSpPr>
      <p:grpSpPr>
        <a:xfrm>
          <a:off x="0" y="0"/>
          <a:ext cx="0" cy="0"/>
          <a:chOff x="0" y="0"/>
          <a:chExt cx="0" cy="0"/>
        </a:xfrm>
      </p:grpSpPr>
      <p:sp>
        <p:nvSpPr>
          <p:cNvPr id="119" name="Google Shape;119;p20"/>
          <p:cNvSpPr txBox="1"/>
          <p:nvPr>
            <p:ph idx="1" type="body"/>
          </p:nvPr>
        </p:nvSpPr>
        <p:spPr>
          <a:xfrm>
            <a:off x="503869" y="1620000"/>
            <a:ext cx="11182288" cy="4716000"/>
          </a:xfrm>
          <a:prstGeom prst="rect">
            <a:avLst/>
          </a:prstGeom>
          <a:noFill/>
          <a:ln>
            <a:noFill/>
          </a:ln>
        </p:spPr>
        <p:txBody>
          <a:bodyPr anchorCtr="0" anchor="t" bIns="0" lIns="0" spcFirstLastPara="1" rIns="0" wrap="square" tIns="1368000">
            <a:normAutofit/>
          </a:bodyPr>
          <a:lstStyle>
            <a:lvl1pPr indent="-228600" lvl="0" marL="457200" algn="ctr">
              <a:lnSpc>
                <a:spcPct val="100000"/>
              </a:lnSpc>
              <a:spcBef>
                <a:spcPts val="1798"/>
              </a:spcBef>
              <a:spcAft>
                <a:spcPts val="0"/>
              </a:spcAft>
              <a:buSzPts val="1120"/>
              <a:buFont typeface="Arial"/>
              <a:buNone/>
              <a:defRPr b="0" sz="1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0" name="Google Shape;120;p20"/>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 name="Shape 19"/>
        <p:cNvGrpSpPr/>
        <p:nvPr/>
      </p:nvGrpSpPr>
      <p:grpSpPr>
        <a:xfrm>
          <a:off x="0" y="0"/>
          <a:ext cx="0" cy="0"/>
          <a:chOff x="0" y="0"/>
          <a:chExt cx="0" cy="0"/>
        </a:xfrm>
      </p:grpSpPr>
      <p:sp>
        <p:nvSpPr>
          <p:cNvPr id="20" name="Google Shape;20;p3"/>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2" name="Shape 122"/>
        <p:cNvGrpSpPr/>
        <p:nvPr/>
      </p:nvGrpSpPr>
      <p:grpSpPr>
        <a:xfrm>
          <a:off x="0" y="0"/>
          <a:ext cx="0" cy="0"/>
          <a:chOff x="0" y="0"/>
          <a:chExt cx="0" cy="0"/>
        </a:xfrm>
      </p:grpSpPr>
      <p:sp>
        <p:nvSpPr>
          <p:cNvPr id="123" name="Google Shape;123;p2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and Contact Information" showMasterSp="0">
  <p:cSld name="Thank You and Contact Information">
    <p:bg>
      <p:bgPr>
        <a:solidFill>
          <a:schemeClr val="lt1"/>
        </a:solidFill>
      </p:bgPr>
    </p:bg>
    <p:spTree>
      <p:nvGrpSpPr>
        <p:cNvPr id="124" name="Shape 124"/>
        <p:cNvGrpSpPr/>
        <p:nvPr/>
      </p:nvGrpSpPr>
      <p:grpSpPr>
        <a:xfrm>
          <a:off x="0" y="0"/>
          <a:ext cx="0" cy="0"/>
          <a:chOff x="0" y="0"/>
          <a:chExt cx="0" cy="0"/>
        </a:xfrm>
      </p:grpSpPr>
      <p:sp>
        <p:nvSpPr>
          <p:cNvPr id="125" name="Google Shape;125;p22"/>
          <p:cNvSpPr txBox="1"/>
          <p:nvPr>
            <p:ph idx="1" type="body"/>
          </p:nvPr>
        </p:nvSpPr>
        <p:spPr>
          <a:xfrm>
            <a:off x="503869" y="2905487"/>
            <a:ext cx="5592132" cy="250101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280"/>
              <a:buFont typeface="Arial"/>
              <a:buNone/>
              <a:defRPr b="0" sz="1600"/>
            </a:lvl1pPr>
            <a:lvl2pPr indent="-228600" lvl="1" marL="914400" algn="l">
              <a:lnSpc>
                <a:spcPct val="100000"/>
              </a:lnSpc>
              <a:spcBef>
                <a:spcPts val="1200"/>
              </a:spcBef>
              <a:spcAft>
                <a:spcPts val="0"/>
              </a:spcAft>
              <a:buSzPts val="1600"/>
              <a:buNone/>
              <a:defRPr b="0" sz="1600"/>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6" name="Google Shape;126;p22"/>
          <p:cNvSpPr txBox="1"/>
          <p:nvPr>
            <p:ph type="ctrTitle"/>
          </p:nvPr>
        </p:nvSpPr>
        <p:spPr>
          <a:xfrm>
            <a:off x="503869" y="1467009"/>
            <a:ext cx="5592132" cy="92311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5496"/>
              <a:buFont typeface="Arial"/>
              <a:buNone/>
              <a:defRPr sz="5496">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7" name="Google Shape;127;p22"/>
          <p:cNvPicPr preferRelativeResize="0"/>
          <p:nvPr/>
        </p:nvPicPr>
        <p:blipFill rotWithShape="1">
          <a:blip r:embed="rId2">
            <a:alphaModFix/>
          </a:blip>
          <a:srcRect b="0" l="0" r="0" t="0"/>
          <a:stretch/>
        </p:blipFill>
        <p:spPr>
          <a:xfrm>
            <a:off x="9527538" y="5832750"/>
            <a:ext cx="2181989" cy="517253"/>
          </a:xfrm>
          <a:prstGeom prst="rect">
            <a:avLst/>
          </a:prstGeom>
          <a:noFill/>
          <a:ln>
            <a:noFill/>
          </a:ln>
        </p:spPr>
      </p:pic>
      <p:pic>
        <p:nvPicPr>
          <p:cNvPr id="128" name="Google Shape;128;p22"/>
          <p:cNvPicPr preferRelativeResize="0"/>
          <p:nvPr/>
        </p:nvPicPr>
        <p:blipFill rotWithShape="1">
          <a:blip r:embed="rId3">
            <a:alphaModFix/>
          </a:blip>
          <a:srcRect b="0" l="0" r="0" t="0"/>
          <a:stretch/>
        </p:blipFill>
        <p:spPr>
          <a:xfrm>
            <a:off x="528052" y="522456"/>
            <a:ext cx="1082463" cy="225571"/>
          </a:xfrm>
          <a:prstGeom prst="rect">
            <a:avLst/>
          </a:prstGeom>
          <a:noFill/>
          <a:ln>
            <a:noFill/>
          </a:ln>
        </p:spPr>
      </p:pic>
      <p:sp>
        <p:nvSpPr>
          <p:cNvPr id="129" name="Google Shape;129;p2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7364">
          <p15:clr>
            <a:srgbClr val="FBAE40"/>
          </p15:clr>
        </p15:guide>
        <p15:guide id="2" orient="horz" pos="924">
          <p15:clr>
            <a:srgbClr val="FBAE40"/>
          </p15:clr>
        </p15:guide>
        <p15:guide id="3" orient="horz" pos="1830">
          <p15:clr>
            <a:srgbClr val="FBAE40"/>
          </p15:clr>
        </p15:guide>
        <p15:guide id="4" orient="horz" pos="4000">
          <p15:clr>
            <a:srgbClr val="FBAE40"/>
          </p15:clr>
        </p15:guide>
        <p15:guide id="5" pos="317">
          <p15:clr>
            <a:srgbClr val="FBAE40"/>
          </p15:clr>
        </p15:guide>
        <p15:guide id="6" pos="3841">
          <p15:clr>
            <a:srgbClr val="FBAE40"/>
          </p15:clr>
        </p15:guide>
        <p15:guide id="7" orient="horz" pos="31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right" showMasterSp="0">
  <p:cSld name="Copyright">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b="0" l="0" r="0" t="0"/>
          <a:stretch/>
        </p:blipFill>
        <p:spPr>
          <a:xfrm>
            <a:off x="528052" y="522456"/>
            <a:ext cx="1082463" cy="225571"/>
          </a:xfrm>
          <a:prstGeom prst="rect">
            <a:avLst/>
          </a:prstGeom>
          <a:noFill/>
          <a:ln>
            <a:noFill/>
          </a:ln>
        </p:spPr>
      </p:pic>
      <p:sp>
        <p:nvSpPr>
          <p:cNvPr descr="{&quot;templafy&quot;:{&quot;id&quot;:&quot;62418c81-c1f9-470f-9a49-2c44a4a80384&quot;}}" id="132" name="Google Shape;132;p23"/>
          <p:cNvSpPr txBox="1"/>
          <p:nvPr/>
        </p:nvSpPr>
        <p:spPr>
          <a:xfrm>
            <a:off x="503108" y="2663333"/>
            <a:ext cx="6559883" cy="38643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 2022 SAP SE or an SAP affiliate company. All rights reserved. </a:t>
            </a:r>
            <a:br>
              <a:rPr b="0" i="0" lang="en-US" sz="800" u="none" cap="none" strike="noStrike">
                <a:solidFill>
                  <a:schemeClr val="dk1"/>
                </a:solidFill>
                <a:latin typeface="Arial"/>
                <a:ea typeface="Arial"/>
                <a:cs typeface="Arial"/>
                <a:sym typeface="Arial"/>
              </a:rPr>
            </a:br>
            <a:r>
              <a:rPr b="0" i="0" lang="en-US" sz="800" u="none" cap="none" strike="noStrike">
                <a:solidFill>
                  <a:schemeClr val="dk1"/>
                </a:solidFill>
                <a:latin typeface="Arial"/>
                <a:ea typeface="Arial"/>
                <a:cs typeface="Arial"/>
                <a:sym typeface="Arial"/>
              </a:rPr>
              <a:t>No part of this publication may be reproduced or transmitted in any form or for any purpose without the express permission of SAP SE or an SAP affiliate company.  The information contained herein may be changed without prior notice. Some software products marketed by SAP SE and its distributors contain proprietary software components of other software vendors. National product specifications may vary.  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  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See www.sap.com/trademark for additional trademark information and notices.</a:t>
            </a:r>
            <a:endParaRPr b="0" i="0" sz="1400" u="none" cap="none" strike="noStrike">
              <a:solidFill>
                <a:srgbClr val="000000"/>
              </a:solidFill>
              <a:latin typeface="Arial"/>
              <a:ea typeface="Arial"/>
              <a:cs typeface="Arial"/>
              <a:sym typeface="Arial"/>
            </a:endParaRPr>
          </a:p>
        </p:txBody>
      </p:sp>
      <p:sp>
        <p:nvSpPr>
          <p:cNvPr id="133" name="Google Shape;133;p23">
            <a:hlinkClick r:id="rId3"/>
          </p:cNvPr>
          <p:cNvSpPr txBox="1"/>
          <p:nvPr/>
        </p:nvSpPr>
        <p:spPr>
          <a:xfrm>
            <a:off x="503107" y="2461401"/>
            <a:ext cx="2214813"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chemeClr val="dk1"/>
                </a:solidFill>
                <a:latin typeface="Arial"/>
                <a:ea typeface="Arial"/>
                <a:cs typeface="Arial"/>
                <a:sym typeface="Arial"/>
              </a:rPr>
              <a:t>www.sap.com/contactsap</a:t>
            </a:r>
            <a:endParaRPr b="0" i="0" sz="1400" u="none" cap="none" strike="noStrike">
              <a:solidFill>
                <a:srgbClr val="000000"/>
              </a:solidFill>
              <a:latin typeface="Arial"/>
              <a:ea typeface="Arial"/>
              <a:cs typeface="Arial"/>
              <a:sym typeface="Arial"/>
            </a:endParaRPr>
          </a:p>
        </p:txBody>
      </p:sp>
      <p:pic>
        <p:nvPicPr>
          <p:cNvPr id="134" name="Google Shape;134;p23">
            <a:hlinkClick r:id="rId4"/>
          </p:cNvPr>
          <p:cNvPicPr preferRelativeResize="0"/>
          <p:nvPr/>
        </p:nvPicPr>
        <p:blipFill rotWithShape="1">
          <a:blip r:embed="rId5">
            <a:alphaModFix/>
          </a:blip>
          <a:srcRect b="0" l="0" r="0" t="0"/>
          <a:stretch/>
        </p:blipFill>
        <p:spPr>
          <a:xfrm>
            <a:off x="2256901" y="1749961"/>
            <a:ext cx="361715" cy="361809"/>
          </a:xfrm>
          <a:prstGeom prst="rect">
            <a:avLst/>
          </a:prstGeom>
          <a:noFill/>
          <a:ln>
            <a:noFill/>
          </a:ln>
        </p:spPr>
      </p:pic>
      <p:pic>
        <p:nvPicPr>
          <p:cNvPr id="135" name="Google Shape;135;p23">
            <a:hlinkClick r:id="rId6"/>
          </p:cNvPr>
          <p:cNvPicPr preferRelativeResize="0"/>
          <p:nvPr/>
        </p:nvPicPr>
        <p:blipFill rotWithShape="1">
          <a:blip r:embed="rId7">
            <a:alphaModFix/>
          </a:blip>
          <a:srcRect b="0" l="0" r="0" t="0"/>
          <a:stretch/>
        </p:blipFill>
        <p:spPr>
          <a:xfrm>
            <a:off x="1666517" y="1749063"/>
            <a:ext cx="363505" cy="363600"/>
          </a:xfrm>
          <a:prstGeom prst="rect">
            <a:avLst/>
          </a:prstGeom>
          <a:noFill/>
          <a:ln>
            <a:noFill/>
          </a:ln>
        </p:spPr>
      </p:pic>
      <p:pic>
        <p:nvPicPr>
          <p:cNvPr id="136" name="Google Shape;136;p23">
            <a:hlinkClick r:id="rId8"/>
          </p:cNvPr>
          <p:cNvPicPr preferRelativeResize="0"/>
          <p:nvPr/>
        </p:nvPicPr>
        <p:blipFill rotWithShape="1">
          <a:blip r:embed="rId9">
            <a:alphaModFix/>
          </a:blip>
          <a:srcRect b="0" l="0" r="0" t="0"/>
          <a:stretch/>
        </p:blipFill>
        <p:spPr>
          <a:xfrm>
            <a:off x="1077927" y="1749961"/>
            <a:ext cx="361715" cy="361809"/>
          </a:xfrm>
          <a:prstGeom prst="rect">
            <a:avLst/>
          </a:prstGeom>
          <a:noFill/>
          <a:ln>
            <a:noFill/>
          </a:ln>
        </p:spPr>
      </p:pic>
      <p:pic>
        <p:nvPicPr>
          <p:cNvPr id="137" name="Google Shape;137;p23">
            <a:hlinkClick r:id="rId10"/>
          </p:cNvPr>
          <p:cNvPicPr preferRelativeResize="0"/>
          <p:nvPr/>
        </p:nvPicPr>
        <p:blipFill rotWithShape="1">
          <a:blip r:embed="rId11">
            <a:alphaModFix/>
          </a:blip>
          <a:srcRect b="0" l="0" r="0" t="0"/>
          <a:stretch/>
        </p:blipFill>
        <p:spPr>
          <a:xfrm>
            <a:off x="487543" y="1749063"/>
            <a:ext cx="363505" cy="363600"/>
          </a:xfrm>
          <a:prstGeom prst="rect">
            <a:avLst/>
          </a:prstGeom>
          <a:noFill/>
          <a:ln>
            <a:noFill/>
          </a:ln>
        </p:spPr>
      </p:pic>
      <p:sp>
        <p:nvSpPr>
          <p:cNvPr id="138" name="Google Shape;138;p23"/>
          <p:cNvSpPr txBox="1"/>
          <p:nvPr/>
        </p:nvSpPr>
        <p:spPr>
          <a:xfrm>
            <a:off x="503109" y="1461004"/>
            <a:ext cx="1228229"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Follow us</a:t>
            </a:r>
            <a:endParaRPr b="0" i="0" sz="1400" u="none" cap="none" strike="noStrike">
              <a:solidFill>
                <a:srgbClr val="000000"/>
              </a:solidFill>
              <a:latin typeface="Arial"/>
              <a:ea typeface="Arial"/>
              <a:cs typeface="Arial"/>
              <a:sym typeface="Arial"/>
            </a:endParaRPr>
          </a:p>
        </p:txBody>
      </p:sp>
      <p:pic>
        <p:nvPicPr>
          <p:cNvPr id="139" name="Google Shape;139;p23"/>
          <p:cNvPicPr preferRelativeResize="0"/>
          <p:nvPr/>
        </p:nvPicPr>
        <p:blipFill rotWithShape="1">
          <a:blip r:embed="rId12">
            <a:alphaModFix/>
          </a:blip>
          <a:srcRect b="0" l="0" r="0" t="0"/>
          <a:stretch/>
        </p:blipFill>
        <p:spPr>
          <a:xfrm>
            <a:off x="9527538" y="5832750"/>
            <a:ext cx="2181989" cy="517253"/>
          </a:xfrm>
          <a:prstGeom prst="rect">
            <a:avLst/>
          </a:prstGeom>
          <a:noFill/>
          <a:ln>
            <a:noFill/>
          </a:ln>
        </p:spPr>
      </p:pic>
      <p:sp>
        <p:nvSpPr>
          <p:cNvPr id="140" name="Google Shape;140;p2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right German" showMasterSp="0">
  <p:cSld name="Copyright German">
    <p:spTree>
      <p:nvGrpSpPr>
        <p:cNvPr id="141" name="Shape 141"/>
        <p:cNvGrpSpPr/>
        <p:nvPr/>
      </p:nvGrpSpPr>
      <p:grpSpPr>
        <a:xfrm>
          <a:off x="0" y="0"/>
          <a:ext cx="0" cy="0"/>
          <a:chOff x="0" y="0"/>
          <a:chExt cx="0" cy="0"/>
        </a:xfrm>
      </p:grpSpPr>
      <p:sp>
        <p:nvSpPr>
          <p:cNvPr descr="{&quot;templafy&quot;:{&quot;id&quot;:&quot;6c8672ab-6acf-4e9d-acd0-b77c74616347&quot;}}" id="142" name="Google Shape;142;p24"/>
          <p:cNvSpPr txBox="1"/>
          <p:nvPr/>
        </p:nvSpPr>
        <p:spPr>
          <a:xfrm>
            <a:off x="503108" y="2674219"/>
            <a:ext cx="6559883" cy="38643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 2022 SAP SE oder ein SAP-Konzernunternehmen. Alle Rechte vorbehalten. </a:t>
            </a:r>
            <a:br>
              <a:rPr b="0" i="0" lang="en-US" sz="800" u="none" cap="none" strike="noStrike">
                <a:solidFill>
                  <a:schemeClr val="dk1"/>
                </a:solidFill>
                <a:latin typeface="Arial"/>
                <a:ea typeface="Arial"/>
                <a:cs typeface="Arial"/>
                <a:sym typeface="Arial"/>
              </a:rPr>
            </a:br>
            <a:r>
              <a:rPr b="0" i="0" lang="en-US" sz="800" u="none" cap="none" strike="noStrike">
                <a:solidFill>
                  <a:schemeClr val="dk1"/>
                </a:solidFill>
                <a:latin typeface="Arial"/>
                <a:ea typeface="Arial"/>
                <a:cs typeface="Arial"/>
                <a:sym typeface="Arial"/>
              </a:rPr>
              <a:t>Weitergabe und Vervielfältigung dieser Publikation oder von Teilen daraus sind, zu welchem Zweck und in welcher Form auch immer, ohne die ausdrückliche schriftliche Genehmigung durch SAP SE oder ein SAP-Konzernunternehmen nicht gestattet.  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  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  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Zusätzliche Informationen zur Marke und Vermerke finden Sie auf der Seite www.sap.de/trademark.</a:t>
            </a:r>
            <a:endParaRPr b="0" i="0" sz="1400" u="none" cap="none" strike="noStrike">
              <a:solidFill>
                <a:srgbClr val="000000"/>
              </a:solidFill>
              <a:latin typeface="Arial"/>
              <a:ea typeface="Arial"/>
              <a:cs typeface="Arial"/>
              <a:sym typeface="Arial"/>
            </a:endParaRPr>
          </a:p>
        </p:txBody>
      </p:sp>
      <p:sp>
        <p:nvSpPr>
          <p:cNvPr id="143" name="Google Shape;143;p24">
            <a:hlinkClick r:id="rId2"/>
          </p:cNvPr>
          <p:cNvSpPr txBox="1"/>
          <p:nvPr/>
        </p:nvSpPr>
        <p:spPr>
          <a:xfrm>
            <a:off x="503107" y="2461401"/>
            <a:ext cx="2579968"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chemeClr val="dk1"/>
                </a:solidFill>
                <a:latin typeface="Arial"/>
                <a:ea typeface="Arial"/>
                <a:cs typeface="Arial"/>
                <a:sym typeface="Arial"/>
              </a:rPr>
              <a:t>www.sap.com/germany/contactsap</a:t>
            </a:r>
            <a:endParaRPr b="0" i="0" sz="1400" u="none" cap="none" strike="noStrike">
              <a:solidFill>
                <a:srgbClr val="000000"/>
              </a:solidFill>
              <a:latin typeface="Arial"/>
              <a:ea typeface="Arial"/>
              <a:cs typeface="Arial"/>
              <a:sym typeface="Arial"/>
            </a:endParaRPr>
          </a:p>
        </p:txBody>
      </p:sp>
      <p:sp>
        <p:nvSpPr>
          <p:cNvPr id="144" name="Google Shape;144;p24"/>
          <p:cNvSpPr txBox="1"/>
          <p:nvPr/>
        </p:nvSpPr>
        <p:spPr>
          <a:xfrm>
            <a:off x="503867" y="1461004"/>
            <a:ext cx="1228229"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SAP folgen auf</a:t>
            </a:r>
            <a:endParaRPr b="0" i="0" sz="1400" u="none" cap="none" strike="noStrike">
              <a:solidFill>
                <a:srgbClr val="000000"/>
              </a:solidFill>
              <a:latin typeface="Arial"/>
              <a:ea typeface="Arial"/>
              <a:cs typeface="Arial"/>
              <a:sym typeface="Arial"/>
            </a:endParaRPr>
          </a:p>
        </p:txBody>
      </p:sp>
      <p:pic>
        <p:nvPicPr>
          <p:cNvPr id="145" name="Google Shape;145;p24">
            <a:hlinkClick r:id="rId3"/>
          </p:cNvPr>
          <p:cNvPicPr preferRelativeResize="0"/>
          <p:nvPr/>
        </p:nvPicPr>
        <p:blipFill rotWithShape="1">
          <a:blip r:embed="rId4">
            <a:alphaModFix/>
          </a:blip>
          <a:srcRect b="0" l="0" r="0" t="0"/>
          <a:stretch/>
        </p:blipFill>
        <p:spPr>
          <a:xfrm>
            <a:off x="2256901" y="1749961"/>
            <a:ext cx="361715" cy="361809"/>
          </a:xfrm>
          <a:prstGeom prst="rect">
            <a:avLst/>
          </a:prstGeom>
          <a:noFill/>
          <a:ln>
            <a:noFill/>
          </a:ln>
        </p:spPr>
      </p:pic>
      <p:pic>
        <p:nvPicPr>
          <p:cNvPr id="146" name="Google Shape;146;p24">
            <a:hlinkClick r:id="rId5"/>
          </p:cNvPr>
          <p:cNvPicPr preferRelativeResize="0"/>
          <p:nvPr/>
        </p:nvPicPr>
        <p:blipFill rotWithShape="1">
          <a:blip r:embed="rId6">
            <a:alphaModFix/>
          </a:blip>
          <a:srcRect b="0" l="0" r="0" t="0"/>
          <a:stretch/>
        </p:blipFill>
        <p:spPr>
          <a:xfrm>
            <a:off x="1666517" y="1749063"/>
            <a:ext cx="363505" cy="363600"/>
          </a:xfrm>
          <a:prstGeom prst="rect">
            <a:avLst/>
          </a:prstGeom>
          <a:noFill/>
          <a:ln>
            <a:noFill/>
          </a:ln>
        </p:spPr>
      </p:pic>
      <p:pic>
        <p:nvPicPr>
          <p:cNvPr id="147" name="Google Shape;147;p24">
            <a:hlinkClick r:id="rId7"/>
          </p:cNvPr>
          <p:cNvPicPr preferRelativeResize="0"/>
          <p:nvPr/>
        </p:nvPicPr>
        <p:blipFill rotWithShape="1">
          <a:blip r:embed="rId8">
            <a:alphaModFix/>
          </a:blip>
          <a:srcRect b="0" l="0" r="0" t="0"/>
          <a:stretch/>
        </p:blipFill>
        <p:spPr>
          <a:xfrm>
            <a:off x="1077927" y="1749961"/>
            <a:ext cx="361715" cy="361809"/>
          </a:xfrm>
          <a:prstGeom prst="rect">
            <a:avLst/>
          </a:prstGeom>
          <a:noFill/>
          <a:ln>
            <a:noFill/>
          </a:ln>
        </p:spPr>
      </p:pic>
      <p:pic>
        <p:nvPicPr>
          <p:cNvPr id="148" name="Google Shape;148;p24">
            <a:hlinkClick r:id="rId9"/>
          </p:cNvPr>
          <p:cNvPicPr preferRelativeResize="0"/>
          <p:nvPr/>
        </p:nvPicPr>
        <p:blipFill rotWithShape="1">
          <a:blip r:embed="rId10">
            <a:alphaModFix/>
          </a:blip>
          <a:srcRect b="0" l="0" r="0" t="0"/>
          <a:stretch/>
        </p:blipFill>
        <p:spPr>
          <a:xfrm>
            <a:off x="487543" y="1749063"/>
            <a:ext cx="363505" cy="363600"/>
          </a:xfrm>
          <a:prstGeom prst="rect">
            <a:avLst/>
          </a:prstGeom>
          <a:noFill/>
          <a:ln>
            <a:noFill/>
          </a:ln>
        </p:spPr>
      </p:pic>
      <p:pic>
        <p:nvPicPr>
          <p:cNvPr id="149" name="Google Shape;149;p24"/>
          <p:cNvPicPr preferRelativeResize="0"/>
          <p:nvPr/>
        </p:nvPicPr>
        <p:blipFill rotWithShape="1">
          <a:blip r:embed="rId11">
            <a:alphaModFix/>
          </a:blip>
          <a:srcRect b="0" l="0" r="0" t="0"/>
          <a:stretch/>
        </p:blipFill>
        <p:spPr>
          <a:xfrm>
            <a:off x="9527538" y="5832750"/>
            <a:ext cx="2181989" cy="517253"/>
          </a:xfrm>
          <a:prstGeom prst="rect">
            <a:avLst/>
          </a:prstGeom>
          <a:noFill/>
          <a:ln>
            <a:noFill/>
          </a:ln>
        </p:spPr>
      </p:pic>
      <p:pic>
        <p:nvPicPr>
          <p:cNvPr id="150" name="Google Shape;150;p24"/>
          <p:cNvPicPr preferRelativeResize="0"/>
          <p:nvPr/>
        </p:nvPicPr>
        <p:blipFill rotWithShape="1">
          <a:blip r:embed="rId12">
            <a:alphaModFix/>
          </a:blip>
          <a:srcRect b="0" l="0" r="0" t="0"/>
          <a:stretch/>
        </p:blipFill>
        <p:spPr>
          <a:xfrm>
            <a:off x="528052" y="522456"/>
            <a:ext cx="1082463" cy="225571"/>
          </a:xfrm>
          <a:prstGeom prst="rect">
            <a:avLst/>
          </a:prstGeom>
          <a:noFill/>
          <a:ln>
            <a:noFill/>
          </a:ln>
        </p:spPr>
      </p:pic>
      <p:sp>
        <p:nvSpPr>
          <p:cNvPr id="151" name="Google Shape;151;p2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or Illustration" showMasterSp="0">
  <p:cSld name="1_Cover with Image or Illustration">
    <p:bg>
      <p:bgPr>
        <a:solidFill>
          <a:schemeClr val="lt1"/>
        </a:solidFill>
      </p:bgPr>
    </p:bg>
    <p:spTree>
      <p:nvGrpSpPr>
        <p:cNvPr id="152" name="Shape 152"/>
        <p:cNvGrpSpPr/>
        <p:nvPr/>
      </p:nvGrpSpPr>
      <p:grpSpPr>
        <a:xfrm>
          <a:off x="0" y="0"/>
          <a:ext cx="0" cy="0"/>
          <a:chOff x="0" y="0"/>
          <a:chExt cx="0" cy="0"/>
        </a:xfrm>
      </p:grpSpPr>
      <p:pic>
        <p:nvPicPr>
          <p:cNvPr descr="SAP Logo" id="153" name="Google Shape;153;p25" title="SAP Logo"/>
          <p:cNvPicPr preferRelativeResize="0"/>
          <p:nvPr/>
        </p:nvPicPr>
        <p:blipFill rotWithShape="1">
          <a:blip r:embed="rId2">
            <a:alphaModFix/>
          </a:blip>
          <a:srcRect b="0" l="0" r="0" t="0"/>
          <a:stretch/>
        </p:blipFill>
        <p:spPr>
          <a:xfrm>
            <a:off x="9946665" y="6217668"/>
            <a:ext cx="1963124" cy="360000"/>
          </a:xfrm>
          <a:prstGeom prst="rect">
            <a:avLst/>
          </a:prstGeom>
          <a:noFill/>
          <a:ln>
            <a:noFill/>
          </a:ln>
        </p:spPr>
      </p:pic>
      <p:sp>
        <p:nvSpPr>
          <p:cNvPr id="154" name="Google Shape;154;p25"/>
          <p:cNvSpPr txBox="1"/>
          <p:nvPr/>
        </p:nvSpPr>
        <p:spPr>
          <a:xfrm>
            <a:off x="287926" y="5769667"/>
            <a:ext cx="420376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720"/>
              <a:buFont typeface="Arial"/>
              <a:buNone/>
            </a:pPr>
            <a:r>
              <a:rPr b="0" i="0" lang="en-US" sz="900" u="none" cap="none" strike="noStrike">
                <a:solidFill>
                  <a:schemeClr val="dk1"/>
                </a:solidFill>
                <a:latin typeface="Arial"/>
                <a:ea typeface="Arial"/>
                <a:cs typeface="Arial"/>
                <a:sym typeface="Arial"/>
              </a:rPr>
              <a:t>INTERNAL</a:t>
            </a:r>
            <a:endParaRPr b="0" i="0" sz="1400" u="none" cap="none" strike="noStrike">
              <a:solidFill>
                <a:srgbClr val="000000"/>
              </a:solidFill>
              <a:latin typeface="Arial"/>
              <a:ea typeface="Arial"/>
              <a:cs typeface="Arial"/>
              <a:sym typeface="Arial"/>
            </a:endParaRPr>
          </a:p>
        </p:txBody>
      </p:sp>
      <p:sp>
        <p:nvSpPr>
          <p:cNvPr id="155" name="Google Shape;155;p25"/>
          <p:cNvSpPr txBox="1"/>
          <p:nvPr>
            <p:ph idx="1" type="subTitle"/>
          </p:nvPr>
        </p:nvSpPr>
        <p:spPr>
          <a:xfrm>
            <a:off x="287925" y="5130490"/>
            <a:ext cx="10896336"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defRPr>
            </a:lvl1pPr>
            <a:lvl2pPr lvl="1" algn="ctr">
              <a:lnSpc>
                <a:spcPct val="100000"/>
              </a:lnSpc>
              <a:spcBef>
                <a:spcPts val="600"/>
              </a:spcBef>
              <a:spcAft>
                <a:spcPts val="0"/>
              </a:spcAft>
              <a:buSzPts val="1798"/>
              <a:buNone/>
              <a:defRPr>
                <a:solidFill>
                  <a:srgbClr val="888888"/>
                </a:solidFill>
              </a:defRPr>
            </a:lvl2pPr>
            <a:lvl3pPr lvl="2" algn="ctr">
              <a:lnSpc>
                <a:spcPct val="100000"/>
              </a:lnSpc>
              <a:spcBef>
                <a:spcPts val="300"/>
              </a:spcBef>
              <a:spcAft>
                <a:spcPts val="0"/>
              </a:spcAft>
              <a:buSzPts val="1798"/>
              <a:buNone/>
              <a:defRPr>
                <a:solidFill>
                  <a:srgbClr val="888888"/>
                </a:solidFill>
              </a:defRPr>
            </a:lvl3pPr>
            <a:lvl4pPr lvl="3" algn="ctr">
              <a:lnSpc>
                <a:spcPct val="100000"/>
              </a:lnSpc>
              <a:spcBef>
                <a:spcPts val="300"/>
              </a:spcBef>
              <a:spcAft>
                <a:spcPts val="0"/>
              </a:spcAft>
              <a:buSzPts val="192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80"/>
              </a:spcBef>
              <a:spcAft>
                <a:spcPts val="0"/>
              </a:spcAft>
              <a:buClr>
                <a:srgbClr val="888888"/>
              </a:buClr>
              <a:buSzPts val="2398"/>
              <a:buNone/>
              <a:defRPr>
                <a:solidFill>
                  <a:srgbClr val="888888"/>
                </a:solidFill>
              </a:defRPr>
            </a:lvl6pPr>
            <a:lvl7pPr lvl="6" algn="ctr">
              <a:lnSpc>
                <a:spcPct val="100000"/>
              </a:lnSpc>
              <a:spcBef>
                <a:spcPts val="480"/>
              </a:spcBef>
              <a:spcAft>
                <a:spcPts val="0"/>
              </a:spcAft>
              <a:buClr>
                <a:srgbClr val="888888"/>
              </a:buClr>
              <a:buSzPts val="2398"/>
              <a:buNone/>
              <a:defRPr>
                <a:solidFill>
                  <a:srgbClr val="888888"/>
                </a:solidFill>
              </a:defRPr>
            </a:lvl7pPr>
            <a:lvl8pPr lvl="7" algn="ctr">
              <a:lnSpc>
                <a:spcPct val="100000"/>
              </a:lnSpc>
              <a:spcBef>
                <a:spcPts val="480"/>
              </a:spcBef>
              <a:spcAft>
                <a:spcPts val="0"/>
              </a:spcAft>
              <a:buClr>
                <a:srgbClr val="888888"/>
              </a:buClr>
              <a:buSzPts val="2398"/>
              <a:buNone/>
              <a:defRPr>
                <a:solidFill>
                  <a:srgbClr val="888888"/>
                </a:solidFill>
              </a:defRPr>
            </a:lvl8pPr>
            <a:lvl9pPr lvl="8" algn="ctr">
              <a:lnSpc>
                <a:spcPct val="100000"/>
              </a:lnSpc>
              <a:spcBef>
                <a:spcPts val="480"/>
              </a:spcBef>
              <a:spcAft>
                <a:spcPts val="0"/>
              </a:spcAft>
              <a:buClr>
                <a:srgbClr val="888888"/>
              </a:buClr>
              <a:buSzPts val="2398"/>
              <a:buNone/>
              <a:defRPr>
                <a:solidFill>
                  <a:srgbClr val="888888"/>
                </a:solidFill>
              </a:defRPr>
            </a:lvl9pPr>
          </a:lstStyle>
          <a:p/>
        </p:txBody>
      </p:sp>
      <p:sp>
        <p:nvSpPr>
          <p:cNvPr id="156" name="Google Shape;156;p25"/>
          <p:cNvSpPr txBox="1"/>
          <p:nvPr>
            <p:ph type="title"/>
          </p:nvPr>
        </p:nvSpPr>
        <p:spPr>
          <a:xfrm>
            <a:off x="287925" y="4024430"/>
            <a:ext cx="10896336"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6"/>
              </a:buClr>
              <a:buSzPts val="3599"/>
              <a:buFont typeface="Arial"/>
              <a:buNone/>
              <a:defRPr sz="3599">
                <a:solidFill>
                  <a:schemeClr val="accent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5"/>
          <p:cNvSpPr/>
          <p:nvPr/>
        </p:nvSpPr>
        <p:spPr>
          <a:xfrm flipH="1" rot="10800000">
            <a:off x="5927713" y="0"/>
            <a:ext cx="6273808" cy="6858000"/>
          </a:xfrm>
          <a:prstGeom prst="triangle">
            <a:avLst>
              <a:gd fmla="val 100000" name="adj"/>
            </a:avLst>
          </a:prstGeom>
          <a:solidFill>
            <a:schemeClr val="dk1"/>
          </a:solidFill>
          <a:ln>
            <a:noFill/>
          </a:ln>
        </p:spPr>
        <p:txBody>
          <a:bodyPr anchorCtr="0" anchor="ctr" bIns="71975" lIns="89975" spcFirstLastPara="1" rIns="89975" wrap="square" tIns="719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chemeClr val="dk1"/>
              </a:solidFill>
              <a:latin typeface="Arial"/>
              <a:ea typeface="Arial"/>
              <a:cs typeface="Arial"/>
              <a:sym typeface="Arial"/>
            </a:endParaRPr>
          </a:p>
        </p:txBody>
      </p:sp>
      <p:sp>
        <p:nvSpPr>
          <p:cNvPr id="158" name="Google Shape;158;p25"/>
          <p:cNvSpPr/>
          <p:nvPr/>
        </p:nvSpPr>
        <p:spPr>
          <a:xfrm rot="-1709425">
            <a:off x="9127348" y="-779236"/>
            <a:ext cx="1127898" cy="8425175"/>
          </a:xfrm>
          <a:custGeom>
            <a:rect b="b" l="l" r="r" t="t"/>
            <a:pathLst>
              <a:path extrusionOk="0" h="8437002" w="1128192">
                <a:moveTo>
                  <a:pt x="0" y="0"/>
                </a:moveTo>
                <a:lnTo>
                  <a:pt x="1128191" y="612313"/>
                </a:lnTo>
                <a:lnTo>
                  <a:pt x="1128192" y="8437002"/>
                </a:lnTo>
                <a:lnTo>
                  <a:pt x="0" y="7835382"/>
                </a:lnTo>
                <a:close/>
              </a:path>
            </a:pathLst>
          </a:custGeom>
          <a:solidFill>
            <a:srgbClr val="870848"/>
          </a:solidFill>
          <a:ln>
            <a:noFill/>
          </a:ln>
        </p:spPr>
        <p:txBody>
          <a:bodyPr anchorCtr="0" anchor="ctr" bIns="45700" lIns="143950" spcFirstLastPara="1" rIns="143950" wrap="square" tIns="45700">
            <a:noAutofit/>
          </a:bodyPr>
          <a:lstStyle/>
          <a:p>
            <a:pPr indent="0" lvl="0" marL="0" marR="0" rtl="0" algn="r">
              <a:lnSpc>
                <a:spcPct val="10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59" name="Google Shape;159;p25"/>
          <p:cNvSpPr/>
          <p:nvPr/>
        </p:nvSpPr>
        <p:spPr>
          <a:xfrm rot="-1709425">
            <a:off x="7871170" y="-779954"/>
            <a:ext cx="1127897" cy="8437003"/>
          </a:xfrm>
          <a:custGeom>
            <a:rect b="b" l="l" r="r" t="t"/>
            <a:pathLst>
              <a:path extrusionOk="0" h="8437003" w="1128191">
                <a:moveTo>
                  <a:pt x="1128191" y="612313"/>
                </a:moveTo>
                <a:lnTo>
                  <a:pt x="1128191" y="8437003"/>
                </a:lnTo>
                <a:lnTo>
                  <a:pt x="0" y="7824689"/>
                </a:lnTo>
                <a:lnTo>
                  <a:pt x="0" y="0"/>
                </a:lnTo>
                <a:close/>
              </a:path>
            </a:pathLst>
          </a:custGeom>
          <a:solidFill>
            <a:schemeClr val="accent2"/>
          </a:solidFill>
          <a:ln>
            <a:noFill/>
          </a:ln>
        </p:spPr>
        <p:txBody>
          <a:bodyPr anchorCtr="0" anchor="ctr" bIns="45700" lIns="143950" spcFirstLastPara="1" rIns="143950" wrap="square" tIns="45700">
            <a:noAutofit/>
          </a:bodyPr>
          <a:lstStyle/>
          <a:p>
            <a:pPr indent="0" lvl="0" marL="0" marR="0" rtl="0" algn="r">
              <a:lnSpc>
                <a:spcPct val="10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60" name="Google Shape;160;p2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out Image" showMasterSp="0">
  <p:cSld name="1_Cover without Image">
    <p:bg>
      <p:bgPr>
        <a:solidFill>
          <a:schemeClr val="lt1"/>
        </a:solidFill>
      </p:bgPr>
    </p:bg>
    <p:spTree>
      <p:nvGrpSpPr>
        <p:cNvPr id="161" name="Shape 161"/>
        <p:cNvGrpSpPr/>
        <p:nvPr/>
      </p:nvGrpSpPr>
      <p:grpSpPr>
        <a:xfrm>
          <a:off x="0" y="0"/>
          <a:ext cx="0" cy="0"/>
          <a:chOff x="0" y="0"/>
          <a:chExt cx="0" cy="0"/>
        </a:xfrm>
      </p:grpSpPr>
      <p:sp>
        <p:nvSpPr>
          <p:cNvPr id="162" name="Google Shape;162;p26"/>
          <p:cNvSpPr txBox="1"/>
          <p:nvPr/>
        </p:nvSpPr>
        <p:spPr>
          <a:xfrm>
            <a:off x="287926" y="5093865"/>
            <a:ext cx="4203760" cy="15385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720"/>
              <a:buFont typeface="Arial"/>
              <a:buNone/>
            </a:pPr>
            <a:r>
              <a:rPr b="0" i="0" lang="en-US" sz="900" u="none" cap="none" strike="noStrike">
                <a:solidFill>
                  <a:schemeClr val="dk1"/>
                </a:solidFill>
                <a:latin typeface="Arial"/>
                <a:ea typeface="Arial"/>
                <a:cs typeface="Arial"/>
                <a:sym typeface="Arial"/>
              </a:rPr>
              <a:t>INTERNAL</a:t>
            </a:r>
            <a:endParaRPr b="0" i="0" sz="1400" u="none" cap="none" strike="noStrike">
              <a:solidFill>
                <a:srgbClr val="000000"/>
              </a:solidFill>
              <a:latin typeface="Arial"/>
              <a:ea typeface="Arial"/>
              <a:cs typeface="Arial"/>
              <a:sym typeface="Arial"/>
            </a:endParaRPr>
          </a:p>
        </p:txBody>
      </p:sp>
      <p:sp>
        <p:nvSpPr>
          <p:cNvPr id="163" name="Google Shape;163;p26"/>
          <p:cNvSpPr txBox="1"/>
          <p:nvPr>
            <p:ph idx="1" type="subTitle"/>
          </p:nvPr>
        </p:nvSpPr>
        <p:spPr>
          <a:xfrm>
            <a:off x="287924" y="4268504"/>
            <a:ext cx="10897962"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defRPr>
            </a:lvl1pPr>
            <a:lvl2pPr lvl="1" algn="ctr">
              <a:lnSpc>
                <a:spcPct val="100000"/>
              </a:lnSpc>
              <a:spcBef>
                <a:spcPts val="600"/>
              </a:spcBef>
              <a:spcAft>
                <a:spcPts val="0"/>
              </a:spcAft>
              <a:buSzPts val="1798"/>
              <a:buNone/>
              <a:defRPr>
                <a:solidFill>
                  <a:srgbClr val="888888"/>
                </a:solidFill>
              </a:defRPr>
            </a:lvl2pPr>
            <a:lvl3pPr lvl="2" algn="ctr">
              <a:lnSpc>
                <a:spcPct val="100000"/>
              </a:lnSpc>
              <a:spcBef>
                <a:spcPts val="300"/>
              </a:spcBef>
              <a:spcAft>
                <a:spcPts val="0"/>
              </a:spcAft>
              <a:buSzPts val="1798"/>
              <a:buNone/>
              <a:defRPr>
                <a:solidFill>
                  <a:srgbClr val="888888"/>
                </a:solidFill>
              </a:defRPr>
            </a:lvl3pPr>
            <a:lvl4pPr lvl="3" algn="ctr">
              <a:lnSpc>
                <a:spcPct val="100000"/>
              </a:lnSpc>
              <a:spcBef>
                <a:spcPts val="300"/>
              </a:spcBef>
              <a:spcAft>
                <a:spcPts val="0"/>
              </a:spcAft>
              <a:buSzPts val="192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80"/>
              </a:spcBef>
              <a:spcAft>
                <a:spcPts val="0"/>
              </a:spcAft>
              <a:buClr>
                <a:srgbClr val="888888"/>
              </a:buClr>
              <a:buSzPts val="2398"/>
              <a:buNone/>
              <a:defRPr>
                <a:solidFill>
                  <a:srgbClr val="888888"/>
                </a:solidFill>
              </a:defRPr>
            </a:lvl6pPr>
            <a:lvl7pPr lvl="6" algn="ctr">
              <a:lnSpc>
                <a:spcPct val="100000"/>
              </a:lnSpc>
              <a:spcBef>
                <a:spcPts val="480"/>
              </a:spcBef>
              <a:spcAft>
                <a:spcPts val="0"/>
              </a:spcAft>
              <a:buClr>
                <a:srgbClr val="888888"/>
              </a:buClr>
              <a:buSzPts val="2398"/>
              <a:buNone/>
              <a:defRPr>
                <a:solidFill>
                  <a:srgbClr val="888888"/>
                </a:solidFill>
              </a:defRPr>
            </a:lvl7pPr>
            <a:lvl8pPr lvl="7" algn="ctr">
              <a:lnSpc>
                <a:spcPct val="100000"/>
              </a:lnSpc>
              <a:spcBef>
                <a:spcPts val="480"/>
              </a:spcBef>
              <a:spcAft>
                <a:spcPts val="0"/>
              </a:spcAft>
              <a:buClr>
                <a:srgbClr val="888888"/>
              </a:buClr>
              <a:buSzPts val="2398"/>
              <a:buNone/>
              <a:defRPr>
                <a:solidFill>
                  <a:srgbClr val="888888"/>
                </a:solidFill>
              </a:defRPr>
            </a:lvl8pPr>
            <a:lvl9pPr lvl="8" algn="ctr">
              <a:lnSpc>
                <a:spcPct val="100000"/>
              </a:lnSpc>
              <a:spcBef>
                <a:spcPts val="480"/>
              </a:spcBef>
              <a:spcAft>
                <a:spcPts val="0"/>
              </a:spcAft>
              <a:buClr>
                <a:srgbClr val="888888"/>
              </a:buClr>
              <a:buSzPts val="2398"/>
              <a:buNone/>
              <a:defRPr>
                <a:solidFill>
                  <a:srgbClr val="888888"/>
                </a:solidFill>
              </a:defRPr>
            </a:lvl9pPr>
          </a:lstStyle>
          <a:p/>
        </p:txBody>
      </p:sp>
      <p:sp>
        <p:nvSpPr>
          <p:cNvPr id="164" name="Google Shape;164;p26"/>
          <p:cNvSpPr txBox="1"/>
          <p:nvPr>
            <p:ph type="title"/>
          </p:nvPr>
        </p:nvSpPr>
        <p:spPr>
          <a:xfrm>
            <a:off x="287925" y="2706317"/>
            <a:ext cx="10897962"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6"/>
              </a:buClr>
              <a:buSzPts val="3599"/>
              <a:buFont typeface="Arial"/>
              <a:buNone/>
              <a:defRPr sz="3599">
                <a:solidFill>
                  <a:schemeClr val="accent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65" name="Google Shape;165;p26"/>
          <p:cNvPicPr preferRelativeResize="0"/>
          <p:nvPr/>
        </p:nvPicPr>
        <p:blipFill rotWithShape="1">
          <a:blip r:embed="rId2">
            <a:alphaModFix/>
          </a:blip>
          <a:srcRect b="0" l="0" r="0" t="0"/>
          <a:stretch/>
        </p:blipFill>
        <p:spPr>
          <a:xfrm>
            <a:off x="11756753" y="6365513"/>
            <a:ext cx="337048" cy="388643"/>
          </a:xfrm>
          <a:prstGeom prst="rect">
            <a:avLst/>
          </a:prstGeom>
          <a:noFill/>
          <a:ln>
            <a:noFill/>
          </a:ln>
        </p:spPr>
      </p:pic>
      <p:sp>
        <p:nvSpPr>
          <p:cNvPr id="166" name="Google Shape;166;p2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orient="horz" pos="41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Pictogram" showMasterSp="0">
  <p:cSld name="1_Cover with Pictogram">
    <p:bg>
      <p:bgPr>
        <a:solidFill>
          <a:schemeClr val="lt1"/>
        </a:solidFill>
      </p:bgPr>
    </p:bg>
    <p:spTree>
      <p:nvGrpSpPr>
        <p:cNvPr id="167" name="Shape 167"/>
        <p:cNvGrpSpPr/>
        <p:nvPr/>
      </p:nvGrpSpPr>
      <p:grpSpPr>
        <a:xfrm>
          <a:off x="0" y="0"/>
          <a:ext cx="0" cy="0"/>
          <a:chOff x="0" y="0"/>
          <a:chExt cx="0" cy="0"/>
        </a:xfrm>
      </p:grpSpPr>
      <p:sp>
        <p:nvSpPr>
          <p:cNvPr id="168" name="Google Shape;168;p27"/>
          <p:cNvSpPr/>
          <p:nvPr>
            <p:ph idx="2" type="pic"/>
          </p:nvPr>
        </p:nvSpPr>
        <p:spPr>
          <a:xfrm>
            <a:off x="6953044" y="963000"/>
            <a:ext cx="4930716" cy="4932000"/>
          </a:xfrm>
          <a:prstGeom prst="rect">
            <a:avLst/>
          </a:prstGeom>
          <a:noFill/>
          <a:ln>
            <a:noFill/>
          </a:ln>
        </p:spPr>
      </p:sp>
      <p:sp>
        <p:nvSpPr>
          <p:cNvPr id="169" name="Google Shape;169;p27"/>
          <p:cNvSpPr txBox="1"/>
          <p:nvPr/>
        </p:nvSpPr>
        <p:spPr>
          <a:xfrm>
            <a:off x="287926" y="5093865"/>
            <a:ext cx="4203760" cy="15385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720"/>
              <a:buFont typeface="Arial"/>
              <a:buNone/>
            </a:pPr>
            <a:r>
              <a:rPr b="0" i="0" lang="en-US" sz="900" u="none" cap="none" strike="noStrike">
                <a:solidFill>
                  <a:schemeClr val="dk1"/>
                </a:solidFill>
                <a:latin typeface="Arial"/>
                <a:ea typeface="Arial"/>
                <a:cs typeface="Arial"/>
                <a:sym typeface="Arial"/>
              </a:rPr>
              <a:t>INTERNAL</a:t>
            </a:r>
            <a:endParaRPr b="0" i="0" sz="1400" u="none" cap="none" strike="noStrike">
              <a:solidFill>
                <a:srgbClr val="000000"/>
              </a:solidFill>
              <a:latin typeface="Arial"/>
              <a:ea typeface="Arial"/>
              <a:cs typeface="Arial"/>
              <a:sym typeface="Arial"/>
            </a:endParaRPr>
          </a:p>
        </p:txBody>
      </p:sp>
      <p:sp>
        <p:nvSpPr>
          <p:cNvPr id="170" name="Google Shape;170;p27"/>
          <p:cNvSpPr txBox="1"/>
          <p:nvPr>
            <p:ph idx="1" type="subTitle"/>
          </p:nvPr>
        </p:nvSpPr>
        <p:spPr>
          <a:xfrm>
            <a:off x="287926" y="4268504"/>
            <a:ext cx="6371771"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latin typeface="Arial"/>
                <a:ea typeface="Arial"/>
                <a:cs typeface="Arial"/>
                <a:sym typeface="Arial"/>
              </a:defRPr>
            </a:lvl1pPr>
            <a:lvl2pPr lvl="1" algn="ctr">
              <a:lnSpc>
                <a:spcPct val="100000"/>
              </a:lnSpc>
              <a:spcBef>
                <a:spcPts val="600"/>
              </a:spcBef>
              <a:spcAft>
                <a:spcPts val="0"/>
              </a:spcAft>
              <a:buSzPts val="1798"/>
              <a:buNone/>
              <a:defRPr>
                <a:solidFill>
                  <a:srgbClr val="888888"/>
                </a:solidFill>
              </a:defRPr>
            </a:lvl2pPr>
            <a:lvl3pPr lvl="2" algn="ctr">
              <a:lnSpc>
                <a:spcPct val="100000"/>
              </a:lnSpc>
              <a:spcBef>
                <a:spcPts val="300"/>
              </a:spcBef>
              <a:spcAft>
                <a:spcPts val="0"/>
              </a:spcAft>
              <a:buSzPts val="1798"/>
              <a:buNone/>
              <a:defRPr>
                <a:solidFill>
                  <a:srgbClr val="888888"/>
                </a:solidFill>
              </a:defRPr>
            </a:lvl3pPr>
            <a:lvl4pPr lvl="3" algn="ctr">
              <a:lnSpc>
                <a:spcPct val="100000"/>
              </a:lnSpc>
              <a:spcBef>
                <a:spcPts val="300"/>
              </a:spcBef>
              <a:spcAft>
                <a:spcPts val="0"/>
              </a:spcAft>
              <a:buSzPts val="192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80"/>
              </a:spcBef>
              <a:spcAft>
                <a:spcPts val="0"/>
              </a:spcAft>
              <a:buClr>
                <a:srgbClr val="888888"/>
              </a:buClr>
              <a:buSzPts val="2398"/>
              <a:buNone/>
              <a:defRPr>
                <a:solidFill>
                  <a:srgbClr val="888888"/>
                </a:solidFill>
              </a:defRPr>
            </a:lvl6pPr>
            <a:lvl7pPr lvl="6" algn="ctr">
              <a:lnSpc>
                <a:spcPct val="100000"/>
              </a:lnSpc>
              <a:spcBef>
                <a:spcPts val="480"/>
              </a:spcBef>
              <a:spcAft>
                <a:spcPts val="0"/>
              </a:spcAft>
              <a:buClr>
                <a:srgbClr val="888888"/>
              </a:buClr>
              <a:buSzPts val="2398"/>
              <a:buNone/>
              <a:defRPr>
                <a:solidFill>
                  <a:srgbClr val="888888"/>
                </a:solidFill>
              </a:defRPr>
            </a:lvl7pPr>
            <a:lvl8pPr lvl="7" algn="ctr">
              <a:lnSpc>
                <a:spcPct val="100000"/>
              </a:lnSpc>
              <a:spcBef>
                <a:spcPts val="480"/>
              </a:spcBef>
              <a:spcAft>
                <a:spcPts val="0"/>
              </a:spcAft>
              <a:buClr>
                <a:srgbClr val="888888"/>
              </a:buClr>
              <a:buSzPts val="2398"/>
              <a:buNone/>
              <a:defRPr>
                <a:solidFill>
                  <a:srgbClr val="888888"/>
                </a:solidFill>
              </a:defRPr>
            </a:lvl8pPr>
            <a:lvl9pPr lvl="8" algn="ctr">
              <a:lnSpc>
                <a:spcPct val="100000"/>
              </a:lnSpc>
              <a:spcBef>
                <a:spcPts val="480"/>
              </a:spcBef>
              <a:spcAft>
                <a:spcPts val="0"/>
              </a:spcAft>
              <a:buClr>
                <a:srgbClr val="888888"/>
              </a:buClr>
              <a:buSzPts val="2398"/>
              <a:buNone/>
              <a:defRPr>
                <a:solidFill>
                  <a:srgbClr val="888888"/>
                </a:solidFill>
              </a:defRPr>
            </a:lvl9pPr>
          </a:lstStyle>
          <a:p/>
        </p:txBody>
      </p:sp>
      <p:sp>
        <p:nvSpPr>
          <p:cNvPr id="171" name="Google Shape;171;p27"/>
          <p:cNvSpPr txBox="1"/>
          <p:nvPr>
            <p:ph type="title"/>
          </p:nvPr>
        </p:nvSpPr>
        <p:spPr>
          <a:xfrm>
            <a:off x="287926" y="2706317"/>
            <a:ext cx="6370341"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6"/>
              </a:buClr>
              <a:buSzPts val="3599"/>
              <a:buFont typeface="Arial"/>
              <a:buNone/>
              <a:defRPr sz="3599">
                <a:solidFill>
                  <a:schemeClr val="accent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2" name="Google Shape;172;p27"/>
          <p:cNvPicPr preferRelativeResize="0"/>
          <p:nvPr/>
        </p:nvPicPr>
        <p:blipFill rotWithShape="1">
          <a:blip r:embed="rId2">
            <a:alphaModFix/>
          </a:blip>
          <a:srcRect b="0" l="0" r="0" t="0"/>
          <a:stretch/>
        </p:blipFill>
        <p:spPr>
          <a:xfrm>
            <a:off x="11756753" y="6365513"/>
            <a:ext cx="337048" cy="388643"/>
          </a:xfrm>
          <a:prstGeom prst="rect">
            <a:avLst/>
          </a:prstGeom>
          <a:noFill/>
          <a:ln>
            <a:noFill/>
          </a:ln>
        </p:spPr>
      </p:pic>
      <p:sp>
        <p:nvSpPr>
          <p:cNvPr id="173" name="Google Shape;173;p2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174" name="Shape 174"/>
        <p:cNvGrpSpPr/>
        <p:nvPr/>
      </p:nvGrpSpPr>
      <p:grpSpPr>
        <a:xfrm>
          <a:off x="0" y="0"/>
          <a:ext cx="0" cy="0"/>
          <a:chOff x="0" y="0"/>
          <a:chExt cx="0" cy="0"/>
        </a:xfrm>
      </p:grpSpPr>
      <p:sp>
        <p:nvSpPr>
          <p:cNvPr id="175" name="Google Shape;175;p28"/>
          <p:cNvSpPr txBox="1"/>
          <p:nvPr>
            <p:ph idx="1" type="body"/>
          </p:nvPr>
        </p:nvSpPr>
        <p:spPr>
          <a:xfrm>
            <a:off x="503869" y="1620000"/>
            <a:ext cx="11182288" cy="4716000"/>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2999"/>
              </a:spcBef>
              <a:spcAft>
                <a:spcPts val="0"/>
              </a:spcAft>
              <a:buClr>
                <a:schemeClr val="accent1"/>
              </a:buClr>
              <a:buSzPts val="1599"/>
              <a:buFont typeface="Arial"/>
              <a:buNone/>
              <a:defRPr b="0" sz="1999"/>
            </a:lvl1pPr>
            <a:lvl2pPr indent="-342836" lvl="1" marL="914400" marR="0" algn="l">
              <a:lnSpc>
                <a:spcPct val="100000"/>
              </a:lnSpc>
              <a:spcBef>
                <a:spcPts val="600"/>
              </a:spcBef>
              <a:spcAft>
                <a:spcPts val="0"/>
              </a:spcAft>
              <a:buClr>
                <a:schemeClr val="accent1"/>
              </a:buClr>
              <a:buSzPts val="1799"/>
              <a:buFont typeface="Noto Sans Symbols"/>
              <a:buChar char="▪"/>
              <a:defRPr sz="1799"/>
            </a:lvl2pPr>
            <a:lvl3pPr indent="-342836" lvl="2" marL="1371600" marR="0" algn="l">
              <a:lnSpc>
                <a:spcPct val="100000"/>
              </a:lnSpc>
              <a:spcBef>
                <a:spcPts val="400"/>
              </a:spcBef>
              <a:spcAft>
                <a:spcPts val="0"/>
              </a:spcAft>
              <a:buClr>
                <a:schemeClr val="dk1"/>
              </a:buClr>
              <a:buSzPts val="1799"/>
              <a:buFont typeface="Arial"/>
              <a:buChar char="–"/>
              <a:defRPr sz="1799"/>
            </a:lvl3pPr>
            <a:lvl4pPr indent="-330200" lvl="3" marL="1828800" marR="0" algn="l">
              <a:lnSpc>
                <a:spcPct val="100000"/>
              </a:lnSpc>
              <a:spcBef>
                <a:spcPts val="250"/>
              </a:spcBef>
              <a:spcAft>
                <a:spcPts val="0"/>
              </a:spcAft>
              <a:buClr>
                <a:schemeClr val="dk1"/>
              </a:buClr>
              <a:buSzPts val="1600"/>
              <a:buFont typeface="Courier New"/>
              <a:buChar char="o"/>
              <a:defRPr sz="1600"/>
            </a:lvl4pPr>
            <a:lvl5pPr indent="-317500" lvl="4" marL="2286000" algn="l">
              <a:lnSpc>
                <a:spcPct val="100000"/>
              </a:lnSpc>
              <a:spcBef>
                <a:spcPts val="100"/>
              </a:spcBef>
              <a:spcAft>
                <a:spcPts val="0"/>
              </a:spcAft>
              <a:buClr>
                <a:schemeClr val="accent2"/>
              </a:buClr>
              <a:buSzPts val="1400"/>
              <a:buFont typeface="Arial"/>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6" name="Google Shape;176;p28"/>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2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Page" showMasterSp="0">
  <p:cSld name="1_Divider Page">
    <p:bg>
      <p:bgPr>
        <a:solidFill>
          <a:schemeClr val="lt1"/>
        </a:solidFill>
      </p:bgPr>
    </p:bg>
    <p:spTree>
      <p:nvGrpSpPr>
        <p:cNvPr id="178" name="Shape 178"/>
        <p:cNvGrpSpPr/>
        <p:nvPr/>
      </p:nvGrpSpPr>
      <p:grpSpPr>
        <a:xfrm>
          <a:off x="0" y="0"/>
          <a:ext cx="0" cy="0"/>
          <a:chOff x="0" y="0"/>
          <a:chExt cx="0" cy="0"/>
        </a:xfrm>
      </p:grpSpPr>
      <p:sp>
        <p:nvSpPr>
          <p:cNvPr id="179" name="Google Shape;179;p29"/>
          <p:cNvSpPr txBox="1"/>
          <p:nvPr>
            <p:ph type="ctrTitle"/>
          </p:nvPr>
        </p:nvSpPr>
        <p:spPr>
          <a:xfrm>
            <a:off x="503869" y="3090446"/>
            <a:ext cx="11182288" cy="677108"/>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4399"/>
              <a:buFont typeface="Arial"/>
              <a:buNone/>
              <a:defRPr sz="4399">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2160">
          <p15:clr>
            <a:srgbClr val="FBAE40"/>
          </p15:clr>
        </p15:guide>
        <p15:guide id="3" pos="73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Page with Image" showMasterSp="0">
  <p:cSld name="1_Divider Page with Image">
    <p:bg>
      <p:bgPr>
        <a:solidFill>
          <a:schemeClr val="lt1"/>
        </a:solidFill>
      </p:bgPr>
    </p:bg>
    <p:spTree>
      <p:nvGrpSpPr>
        <p:cNvPr id="181" name="Shape 181"/>
        <p:cNvGrpSpPr/>
        <p:nvPr/>
      </p:nvGrpSpPr>
      <p:grpSpPr>
        <a:xfrm>
          <a:off x="0" y="0"/>
          <a:ext cx="0" cy="0"/>
          <a:chOff x="0" y="0"/>
          <a:chExt cx="0" cy="0"/>
        </a:xfrm>
      </p:grpSpPr>
      <p:sp>
        <p:nvSpPr>
          <p:cNvPr id="182" name="Google Shape;182;p30"/>
          <p:cNvSpPr/>
          <p:nvPr>
            <p:ph idx="2" type="pic"/>
          </p:nvPr>
        </p:nvSpPr>
        <p:spPr>
          <a:xfrm>
            <a:off x="1" y="3427200"/>
            <a:ext cx="12192000" cy="3430800"/>
          </a:xfrm>
          <a:prstGeom prst="rect">
            <a:avLst/>
          </a:prstGeom>
          <a:noFill/>
          <a:ln>
            <a:noFill/>
          </a:ln>
        </p:spPr>
      </p:sp>
      <p:sp>
        <p:nvSpPr>
          <p:cNvPr id="183" name="Google Shape;183;p30"/>
          <p:cNvSpPr txBox="1"/>
          <p:nvPr>
            <p:ph type="ctrTitle"/>
          </p:nvPr>
        </p:nvSpPr>
        <p:spPr>
          <a:xfrm>
            <a:off x="503869" y="1375046"/>
            <a:ext cx="11182288"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4399"/>
              <a:buFont typeface="Arial"/>
              <a:buNone/>
              <a:defRPr sz="4399">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3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Image or Illustration" showMasterSp="0">
  <p:cSld name="Cover with Image or Illustration">
    <p:bg>
      <p:bgPr>
        <a:solidFill>
          <a:schemeClr val="lt1"/>
        </a:solidFill>
      </p:bgPr>
    </p:bg>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0" r="0" t="0"/>
          <a:stretch/>
        </p:blipFill>
        <p:spPr>
          <a:xfrm>
            <a:off x="9733860" y="6068921"/>
            <a:ext cx="2181989" cy="517253"/>
          </a:xfrm>
          <a:prstGeom prst="rect">
            <a:avLst/>
          </a:prstGeom>
          <a:noFill/>
          <a:ln>
            <a:noFill/>
          </a:ln>
        </p:spPr>
      </p:pic>
      <p:sp>
        <p:nvSpPr>
          <p:cNvPr id="24" name="Google Shape;24;p4"/>
          <p:cNvSpPr/>
          <p:nvPr>
            <p:ph idx="2" type="pic"/>
          </p:nvPr>
        </p:nvSpPr>
        <p:spPr>
          <a:xfrm>
            <a:off x="282501" y="6161088"/>
            <a:ext cx="953840" cy="417512"/>
          </a:xfrm>
          <a:prstGeom prst="rect">
            <a:avLst/>
          </a:prstGeom>
          <a:noFill/>
          <a:ln>
            <a:noFill/>
          </a:ln>
        </p:spPr>
      </p:sp>
      <p:sp>
        <p:nvSpPr>
          <p:cNvPr descr="{&quot;templafy&quot;:{&quot;id&quot;:&quot;14b2936c-3357-4427-9b07-68972bc0f87c&quot;}}" id="25" name="Google Shape;25;p4"/>
          <p:cNvSpPr txBox="1"/>
          <p:nvPr/>
        </p:nvSpPr>
        <p:spPr>
          <a:xfrm>
            <a:off x="282501" y="5725533"/>
            <a:ext cx="4984814" cy="252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INTERNAL – SAP and Customers only</a:t>
            </a:r>
            <a:endParaRPr b="0" i="0" sz="1400" u="none" cap="none" strike="noStrike">
              <a:solidFill>
                <a:srgbClr val="000000"/>
              </a:solidFill>
              <a:latin typeface="Arial"/>
              <a:ea typeface="Arial"/>
              <a:cs typeface="Arial"/>
              <a:sym typeface="Arial"/>
            </a:endParaRPr>
          </a:p>
        </p:txBody>
      </p:sp>
      <p:sp>
        <p:nvSpPr>
          <p:cNvPr id="26" name="Google Shape;26;p4"/>
          <p:cNvSpPr txBox="1"/>
          <p:nvPr>
            <p:ph idx="1" type="subTitle"/>
          </p:nvPr>
        </p:nvSpPr>
        <p:spPr>
          <a:xfrm>
            <a:off x="287925" y="5130492"/>
            <a:ext cx="10896336"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defRPr>
            </a:lvl1pPr>
            <a:lvl2pPr lvl="1" algn="ctr">
              <a:lnSpc>
                <a:spcPct val="100000"/>
              </a:lnSpc>
              <a:spcBef>
                <a:spcPts val="600"/>
              </a:spcBef>
              <a:spcAft>
                <a:spcPts val="0"/>
              </a:spcAft>
              <a:buSzPts val="1798"/>
              <a:buNone/>
              <a:defRPr>
                <a:solidFill>
                  <a:srgbClr val="888888"/>
                </a:solidFill>
              </a:defRPr>
            </a:lvl2pPr>
            <a:lvl3pPr lvl="2" algn="ctr">
              <a:lnSpc>
                <a:spcPct val="100000"/>
              </a:lnSpc>
              <a:spcBef>
                <a:spcPts val="300"/>
              </a:spcBef>
              <a:spcAft>
                <a:spcPts val="0"/>
              </a:spcAft>
              <a:buSzPts val="1798"/>
              <a:buNone/>
              <a:defRPr>
                <a:solidFill>
                  <a:srgbClr val="888888"/>
                </a:solidFill>
              </a:defRPr>
            </a:lvl3pPr>
            <a:lvl4pPr lvl="3" algn="ctr">
              <a:lnSpc>
                <a:spcPct val="100000"/>
              </a:lnSpc>
              <a:spcBef>
                <a:spcPts val="300"/>
              </a:spcBef>
              <a:spcAft>
                <a:spcPts val="0"/>
              </a:spcAft>
              <a:buSzPts val="192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80"/>
              </a:spcBef>
              <a:spcAft>
                <a:spcPts val="0"/>
              </a:spcAft>
              <a:buClr>
                <a:srgbClr val="888888"/>
              </a:buClr>
              <a:buSzPts val="2398"/>
              <a:buNone/>
              <a:defRPr>
                <a:solidFill>
                  <a:srgbClr val="888888"/>
                </a:solidFill>
              </a:defRPr>
            </a:lvl6pPr>
            <a:lvl7pPr lvl="6" algn="ctr">
              <a:lnSpc>
                <a:spcPct val="100000"/>
              </a:lnSpc>
              <a:spcBef>
                <a:spcPts val="480"/>
              </a:spcBef>
              <a:spcAft>
                <a:spcPts val="0"/>
              </a:spcAft>
              <a:buClr>
                <a:srgbClr val="888888"/>
              </a:buClr>
              <a:buSzPts val="2398"/>
              <a:buNone/>
              <a:defRPr>
                <a:solidFill>
                  <a:srgbClr val="888888"/>
                </a:solidFill>
              </a:defRPr>
            </a:lvl7pPr>
            <a:lvl8pPr lvl="7" algn="ctr">
              <a:lnSpc>
                <a:spcPct val="100000"/>
              </a:lnSpc>
              <a:spcBef>
                <a:spcPts val="480"/>
              </a:spcBef>
              <a:spcAft>
                <a:spcPts val="0"/>
              </a:spcAft>
              <a:buClr>
                <a:srgbClr val="888888"/>
              </a:buClr>
              <a:buSzPts val="2398"/>
              <a:buNone/>
              <a:defRPr>
                <a:solidFill>
                  <a:srgbClr val="888888"/>
                </a:solidFill>
              </a:defRPr>
            </a:lvl8pPr>
            <a:lvl9pPr lvl="8" algn="ctr">
              <a:lnSpc>
                <a:spcPct val="100000"/>
              </a:lnSpc>
              <a:spcBef>
                <a:spcPts val="480"/>
              </a:spcBef>
              <a:spcAft>
                <a:spcPts val="0"/>
              </a:spcAft>
              <a:buClr>
                <a:srgbClr val="888888"/>
              </a:buClr>
              <a:buSzPts val="2398"/>
              <a:buNone/>
              <a:defRPr>
                <a:solidFill>
                  <a:srgbClr val="888888"/>
                </a:solidFill>
              </a:defRPr>
            </a:lvl9pPr>
          </a:lstStyle>
          <a:p/>
        </p:txBody>
      </p:sp>
      <p:sp>
        <p:nvSpPr>
          <p:cNvPr id="27" name="Google Shape;27;p4"/>
          <p:cNvSpPr txBox="1"/>
          <p:nvPr>
            <p:ph type="title"/>
          </p:nvPr>
        </p:nvSpPr>
        <p:spPr>
          <a:xfrm>
            <a:off x="287925" y="4024430"/>
            <a:ext cx="10896336"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598"/>
              <a:buFont typeface="Arial"/>
              <a:buNone/>
              <a:defRPr sz="3598">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p:nvPr>
            <p:ph idx="3" type="pic"/>
          </p:nvPr>
        </p:nvSpPr>
        <p:spPr>
          <a:xfrm>
            <a:off x="0" y="-1"/>
            <a:ext cx="12192000" cy="3430800"/>
          </a:xfrm>
          <a:prstGeom prst="rect">
            <a:avLst/>
          </a:prstGeom>
          <a:noFill/>
          <a:ln>
            <a:noFill/>
          </a:ln>
        </p:spPr>
      </p:sp>
      <p:pic>
        <p:nvPicPr>
          <p:cNvPr id="29" name="Google Shape;29;p4"/>
          <p:cNvPicPr preferRelativeResize="0"/>
          <p:nvPr/>
        </p:nvPicPr>
        <p:blipFill rotWithShape="1">
          <a:blip r:embed="rId3">
            <a:alphaModFix/>
          </a:blip>
          <a:srcRect b="0" l="0" r="0" t="0"/>
          <a:stretch/>
        </p:blipFill>
        <p:spPr>
          <a:xfrm>
            <a:off x="295910" y="3564355"/>
            <a:ext cx="1082463" cy="225571"/>
          </a:xfrm>
          <a:prstGeom prst="rect">
            <a:avLst/>
          </a:prstGeom>
          <a:noFill/>
          <a:ln>
            <a:noFill/>
          </a:ln>
        </p:spPr>
      </p:pic>
      <p:sp>
        <p:nvSpPr>
          <p:cNvPr id="30" name="Google Shape;30;p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85" name="Shape 185"/>
        <p:cNvGrpSpPr/>
        <p:nvPr/>
      </p:nvGrpSpPr>
      <p:grpSpPr>
        <a:xfrm>
          <a:off x="0" y="0"/>
          <a:ext cx="0" cy="0"/>
          <a:chOff x="0" y="0"/>
          <a:chExt cx="0" cy="0"/>
        </a:xfrm>
      </p:grpSpPr>
      <p:sp>
        <p:nvSpPr>
          <p:cNvPr id="186" name="Google Shape;186;p31"/>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3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ext">
  <p:cSld name="1_Title and Text">
    <p:spTree>
      <p:nvGrpSpPr>
        <p:cNvPr id="188" name="Shape 188"/>
        <p:cNvGrpSpPr/>
        <p:nvPr/>
      </p:nvGrpSpPr>
      <p:grpSpPr>
        <a:xfrm>
          <a:off x="0" y="0"/>
          <a:ext cx="0" cy="0"/>
          <a:chOff x="0" y="0"/>
          <a:chExt cx="0" cy="0"/>
        </a:xfrm>
      </p:grpSpPr>
      <p:sp>
        <p:nvSpPr>
          <p:cNvPr id="189" name="Google Shape;189;p32"/>
          <p:cNvSpPr txBox="1"/>
          <p:nvPr>
            <p:ph idx="1" type="body"/>
          </p:nvPr>
        </p:nvSpPr>
        <p:spPr>
          <a:xfrm>
            <a:off x="503868" y="1620000"/>
            <a:ext cx="11183565"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atin typeface="Arial"/>
                <a:ea typeface="Arial"/>
                <a:cs typeface="Arial"/>
                <a:sym typeface="Arial"/>
              </a:defRPr>
            </a:lvl1pPr>
            <a:lvl2pPr indent="-342772" lvl="1" marL="914400" algn="l">
              <a:lnSpc>
                <a:spcPct val="100000"/>
              </a:lnSpc>
              <a:spcBef>
                <a:spcPts val="600"/>
              </a:spcBef>
              <a:spcAft>
                <a:spcPts val="0"/>
              </a:spcAft>
              <a:buSzPts val="1798"/>
              <a:buChar char="▪"/>
              <a:defRPr>
                <a:latin typeface="Arial"/>
                <a:ea typeface="Arial"/>
                <a:cs typeface="Arial"/>
                <a:sym typeface="Arial"/>
              </a:defRPr>
            </a:lvl2pPr>
            <a:lvl3pPr indent="-342772" lvl="2" marL="1371600" algn="l">
              <a:lnSpc>
                <a:spcPct val="100000"/>
              </a:lnSpc>
              <a:spcBef>
                <a:spcPts val="300"/>
              </a:spcBef>
              <a:spcAft>
                <a:spcPts val="0"/>
              </a:spcAft>
              <a:buSzPts val="1798"/>
              <a:buChar char="–"/>
              <a:defRPr>
                <a:latin typeface="Arial"/>
                <a:ea typeface="Arial"/>
                <a:cs typeface="Arial"/>
                <a:sym typeface="Arial"/>
              </a:defRPr>
            </a:lvl3pPr>
            <a:lvl4pPr indent="-350519" lvl="3" marL="1828800" algn="l">
              <a:lnSpc>
                <a:spcPct val="100000"/>
              </a:lnSpc>
              <a:spcBef>
                <a:spcPts val="300"/>
              </a:spcBef>
              <a:spcAft>
                <a:spcPts val="0"/>
              </a:spcAft>
              <a:buSzPts val="1920"/>
              <a:buChar char="▫"/>
              <a:defRPr>
                <a:latin typeface="Arial"/>
                <a:ea typeface="Arial"/>
                <a:cs typeface="Arial"/>
                <a:sym typeface="Arial"/>
              </a:defRPr>
            </a:lvl4pPr>
            <a:lvl5pPr indent="-317500" lvl="4" marL="2286000" algn="l">
              <a:lnSpc>
                <a:spcPct val="100000"/>
              </a:lnSpc>
              <a:spcBef>
                <a:spcPts val="100"/>
              </a:spcBef>
              <a:spcAft>
                <a:spcPts val="0"/>
              </a:spcAft>
              <a:buSzPts val="14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0" name="Google Shape;190;p32"/>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3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ext: 2 Columns">
  <p:cSld name="1_Title and Text: 2 Columns">
    <p:spTree>
      <p:nvGrpSpPr>
        <p:cNvPr id="192" name="Shape 192"/>
        <p:cNvGrpSpPr/>
        <p:nvPr/>
      </p:nvGrpSpPr>
      <p:grpSpPr>
        <a:xfrm>
          <a:off x="0" y="0"/>
          <a:ext cx="0" cy="0"/>
          <a:chOff x="0" y="0"/>
          <a:chExt cx="0" cy="0"/>
        </a:xfrm>
      </p:grpSpPr>
      <p:sp>
        <p:nvSpPr>
          <p:cNvPr id="193" name="Google Shape;193;p33"/>
          <p:cNvSpPr txBox="1"/>
          <p:nvPr>
            <p:ph idx="1" type="body"/>
          </p:nvPr>
        </p:nvSpPr>
        <p:spPr>
          <a:xfrm>
            <a:off x="6360820" y="1620000"/>
            <a:ext cx="5326613"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atin typeface="Arial"/>
                <a:ea typeface="Arial"/>
                <a:cs typeface="Arial"/>
                <a:sym typeface="Arial"/>
              </a:defRPr>
            </a:lvl1pPr>
            <a:lvl2pPr indent="-342772" lvl="1" marL="914400" algn="l">
              <a:lnSpc>
                <a:spcPct val="100000"/>
              </a:lnSpc>
              <a:spcBef>
                <a:spcPts val="600"/>
              </a:spcBef>
              <a:spcAft>
                <a:spcPts val="0"/>
              </a:spcAft>
              <a:buSzPts val="1798"/>
              <a:buChar char="▪"/>
              <a:defRPr>
                <a:latin typeface="Arial"/>
                <a:ea typeface="Arial"/>
                <a:cs typeface="Arial"/>
                <a:sym typeface="Arial"/>
              </a:defRPr>
            </a:lvl2pPr>
            <a:lvl3pPr indent="-342772" lvl="2" marL="1371600" algn="l">
              <a:lnSpc>
                <a:spcPct val="100000"/>
              </a:lnSpc>
              <a:spcBef>
                <a:spcPts val="300"/>
              </a:spcBef>
              <a:spcAft>
                <a:spcPts val="0"/>
              </a:spcAft>
              <a:buSzPts val="1798"/>
              <a:buChar char="–"/>
              <a:defRPr>
                <a:latin typeface="Arial"/>
                <a:ea typeface="Arial"/>
                <a:cs typeface="Arial"/>
                <a:sym typeface="Arial"/>
              </a:defRPr>
            </a:lvl3pPr>
            <a:lvl4pPr indent="-350519" lvl="3" marL="1828800" algn="l">
              <a:lnSpc>
                <a:spcPct val="100000"/>
              </a:lnSpc>
              <a:spcBef>
                <a:spcPts val="300"/>
              </a:spcBef>
              <a:spcAft>
                <a:spcPts val="0"/>
              </a:spcAft>
              <a:buSzPts val="1920"/>
              <a:buChar char="▫"/>
              <a:defRPr>
                <a:latin typeface="Arial"/>
                <a:ea typeface="Arial"/>
                <a:cs typeface="Arial"/>
                <a:sym typeface="Arial"/>
              </a:defRPr>
            </a:lvl4pPr>
            <a:lvl5pPr indent="-317500" lvl="4" marL="2286000" algn="l">
              <a:lnSpc>
                <a:spcPct val="100000"/>
              </a:lnSpc>
              <a:spcBef>
                <a:spcPts val="100"/>
              </a:spcBef>
              <a:spcAft>
                <a:spcPts val="0"/>
              </a:spcAft>
              <a:buSzPts val="14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4" name="Google Shape;194;p33"/>
          <p:cNvSpPr txBox="1"/>
          <p:nvPr>
            <p:ph idx="2" type="body"/>
          </p:nvPr>
        </p:nvSpPr>
        <p:spPr>
          <a:xfrm>
            <a:off x="503869" y="1620000"/>
            <a:ext cx="5326613"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atin typeface="Arial"/>
                <a:ea typeface="Arial"/>
                <a:cs typeface="Arial"/>
                <a:sym typeface="Arial"/>
              </a:defRPr>
            </a:lvl1pPr>
            <a:lvl2pPr indent="-342772" lvl="1" marL="914400" algn="l">
              <a:lnSpc>
                <a:spcPct val="100000"/>
              </a:lnSpc>
              <a:spcBef>
                <a:spcPts val="600"/>
              </a:spcBef>
              <a:spcAft>
                <a:spcPts val="0"/>
              </a:spcAft>
              <a:buSzPts val="1798"/>
              <a:buChar char="▪"/>
              <a:defRPr>
                <a:latin typeface="Arial"/>
                <a:ea typeface="Arial"/>
                <a:cs typeface="Arial"/>
                <a:sym typeface="Arial"/>
              </a:defRPr>
            </a:lvl2pPr>
            <a:lvl3pPr indent="-342772" lvl="2" marL="1371600" algn="l">
              <a:lnSpc>
                <a:spcPct val="100000"/>
              </a:lnSpc>
              <a:spcBef>
                <a:spcPts val="300"/>
              </a:spcBef>
              <a:spcAft>
                <a:spcPts val="0"/>
              </a:spcAft>
              <a:buSzPts val="1798"/>
              <a:buChar char="–"/>
              <a:defRPr>
                <a:latin typeface="Arial"/>
                <a:ea typeface="Arial"/>
                <a:cs typeface="Arial"/>
                <a:sym typeface="Arial"/>
              </a:defRPr>
            </a:lvl3pPr>
            <a:lvl4pPr indent="-350519" lvl="3" marL="1828800" algn="l">
              <a:lnSpc>
                <a:spcPct val="100000"/>
              </a:lnSpc>
              <a:spcBef>
                <a:spcPts val="300"/>
              </a:spcBef>
              <a:spcAft>
                <a:spcPts val="0"/>
              </a:spcAft>
              <a:buSzPts val="1920"/>
              <a:buChar char="▫"/>
              <a:defRPr>
                <a:latin typeface="Arial"/>
                <a:ea typeface="Arial"/>
                <a:cs typeface="Arial"/>
                <a:sym typeface="Arial"/>
              </a:defRPr>
            </a:lvl4pPr>
            <a:lvl5pPr indent="-317500" lvl="4" marL="2286000" algn="l">
              <a:lnSpc>
                <a:spcPct val="100000"/>
              </a:lnSpc>
              <a:spcBef>
                <a:spcPts val="100"/>
              </a:spcBef>
              <a:spcAft>
                <a:spcPts val="0"/>
              </a:spcAft>
              <a:buSzPts val="14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5" name="Google Shape;195;p33"/>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3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ext: 3 Columns">
  <p:cSld name="1_Title and Text: 3 Columns">
    <p:spTree>
      <p:nvGrpSpPr>
        <p:cNvPr id="197" name="Shape 197"/>
        <p:cNvGrpSpPr/>
        <p:nvPr/>
      </p:nvGrpSpPr>
      <p:grpSpPr>
        <a:xfrm>
          <a:off x="0" y="0"/>
          <a:ext cx="0" cy="0"/>
          <a:chOff x="0" y="0"/>
          <a:chExt cx="0" cy="0"/>
        </a:xfrm>
      </p:grpSpPr>
      <p:sp>
        <p:nvSpPr>
          <p:cNvPr id="198" name="Google Shape;198;p34"/>
          <p:cNvSpPr txBox="1"/>
          <p:nvPr>
            <p:ph idx="1" type="body"/>
          </p:nvPr>
        </p:nvSpPr>
        <p:spPr>
          <a:xfrm>
            <a:off x="8124361" y="1620000"/>
            <a:ext cx="3563072"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atin typeface="Arial"/>
                <a:ea typeface="Arial"/>
                <a:cs typeface="Arial"/>
                <a:sym typeface="Arial"/>
              </a:defRPr>
            </a:lvl1pPr>
            <a:lvl2pPr indent="-342772" lvl="1" marL="914400" algn="l">
              <a:lnSpc>
                <a:spcPct val="100000"/>
              </a:lnSpc>
              <a:spcBef>
                <a:spcPts val="600"/>
              </a:spcBef>
              <a:spcAft>
                <a:spcPts val="0"/>
              </a:spcAft>
              <a:buSzPts val="1798"/>
              <a:buChar char="▪"/>
              <a:defRPr>
                <a:latin typeface="Arial"/>
                <a:ea typeface="Arial"/>
                <a:cs typeface="Arial"/>
                <a:sym typeface="Arial"/>
              </a:defRPr>
            </a:lvl2pPr>
            <a:lvl3pPr indent="-342772" lvl="2" marL="1371600" algn="l">
              <a:lnSpc>
                <a:spcPct val="100000"/>
              </a:lnSpc>
              <a:spcBef>
                <a:spcPts val="300"/>
              </a:spcBef>
              <a:spcAft>
                <a:spcPts val="0"/>
              </a:spcAft>
              <a:buSzPts val="1798"/>
              <a:buChar char="–"/>
              <a:defRPr>
                <a:latin typeface="Arial"/>
                <a:ea typeface="Arial"/>
                <a:cs typeface="Arial"/>
                <a:sym typeface="Arial"/>
              </a:defRPr>
            </a:lvl3pPr>
            <a:lvl4pPr indent="-350519" lvl="3" marL="1828800" algn="l">
              <a:lnSpc>
                <a:spcPct val="100000"/>
              </a:lnSpc>
              <a:spcBef>
                <a:spcPts val="300"/>
              </a:spcBef>
              <a:spcAft>
                <a:spcPts val="0"/>
              </a:spcAft>
              <a:buSzPts val="1920"/>
              <a:buChar char="▫"/>
              <a:defRPr>
                <a:latin typeface="Arial"/>
                <a:ea typeface="Arial"/>
                <a:cs typeface="Arial"/>
                <a:sym typeface="Arial"/>
              </a:defRPr>
            </a:lvl4pPr>
            <a:lvl5pPr indent="-317500" lvl="4" marL="2286000" algn="l">
              <a:lnSpc>
                <a:spcPct val="100000"/>
              </a:lnSpc>
              <a:spcBef>
                <a:spcPts val="100"/>
              </a:spcBef>
              <a:spcAft>
                <a:spcPts val="0"/>
              </a:spcAft>
              <a:buSzPts val="14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9" name="Google Shape;199;p34"/>
          <p:cNvSpPr txBox="1"/>
          <p:nvPr>
            <p:ph idx="2" type="body"/>
          </p:nvPr>
        </p:nvSpPr>
        <p:spPr>
          <a:xfrm>
            <a:off x="4314115" y="1620000"/>
            <a:ext cx="3563072"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atin typeface="Arial"/>
                <a:ea typeface="Arial"/>
                <a:cs typeface="Arial"/>
                <a:sym typeface="Arial"/>
              </a:defRPr>
            </a:lvl1pPr>
            <a:lvl2pPr indent="-342772" lvl="1" marL="914400" algn="l">
              <a:lnSpc>
                <a:spcPct val="100000"/>
              </a:lnSpc>
              <a:spcBef>
                <a:spcPts val="600"/>
              </a:spcBef>
              <a:spcAft>
                <a:spcPts val="0"/>
              </a:spcAft>
              <a:buSzPts val="1798"/>
              <a:buChar char="▪"/>
              <a:defRPr>
                <a:latin typeface="Arial"/>
                <a:ea typeface="Arial"/>
                <a:cs typeface="Arial"/>
                <a:sym typeface="Arial"/>
              </a:defRPr>
            </a:lvl2pPr>
            <a:lvl3pPr indent="-342772" lvl="2" marL="1371600" algn="l">
              <a:lnSpc>
                <a:spcPct val="100000"/>
              </a:lnSpc>
              <a:spcBef>
                <a:spcPts val="300"/>
              </a:spcBef>
              <a:spcAft>
                <a:spcPts val="0"/>
              </a:spcAft>
              <a:buSzPts val="1798"/>
              <a:buChar char="–"/>
              <a:defRPr>
                <a:latin typeface="Arial"/>
                <a:ea typeface="Arial"/>
                <a:cs typeface="Arial"/>
                <a:sym typeface="Arial"/>
              </a:defRPr>
            </a:lvl3pPr>
            <a:lvl4pPr indent="-350519" lvl="3" marL="1828800" algn="l">
              <a:lnSpc>
                <a:spcPct val="100000"/>
              </a:lnSpc>
              <a:spcBef>
                <a:spcPts val="300"/>
              </a:spcBef>
              <a:spcAft>
                <a:spcPts val="0"/>
              </a:spcAft>
              <a:buSzPts val="1920"/>
              <a:buChar char="▫"/>
              <a:defRPr>
                <a:latin typeface="Arial"/>
                <a:ea typeface="Arial"/>
                <a:cs typeface="Arial"/>
                <a:sym typeface="Arial"/>
              </a:defRPr>
            </a:lvl4pPr>
            <a:lvl5pPr indent="-317500" lvl="4" marL="2286000" algn="l">
              <a:lnSpc>
                <a:spcPct val="100000"/>
              </a:lnSpc>
              <a:spcBef>
                <a:spcPts val="100"/>
              </a:spcBef>
              <a:spcAft>
                <a:spcPts val="0"/>
              </a:spcAft>
              <a:buSzPts val="14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0" name="Google Shape;200;p34"/>
          <p:cNvSpPr txBox="1"/>
          <p:nvPr>
            <p:ph idx="3" type="body"/>
          </p:nvPr>
        </p:nvSpPr>
        <p:spPr>
          <a:xfrm>
            <a:off x="503869" y="1620000"/>
            <a:ext cx="3563072"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atin typeface="Arial"/>
                <a:ea typeface="Arial"/>
                <a:cs typeface="Arial"/>
                <a:sym typeface="Arial"/>
              </a:defRPr>
            </a:lvl1pPr>
            <a:lvl2pPr indent="-342772" lvl="1" marL="914400" algn="l">
              <a:lnSpc>
                <a:spcPct val="100000"/>
              </a:lnSpc>
              <a:spcBef>
                <a:spcPts val="600"/>
              </a:spcBef>
              <a:spcAft>
                <a:spcPts val="0"/>
              </a:spcAft>
              <a:buSzPts val="1798"/>
              <a:buChar char="▪"/>
              <a:defRPr>
                <a:latin typeface="Arial"/>
                <a:ea typeface="Arial"/>
                <a:cs typeface="Arial"/>
                <a:sym typeface="Arial"/>
              </a:defRPr>
            </a:lvl2pPr>
            <a:lvl3pPr indent="-342772" lvl="2" marL="1371600" algn="l">
              <a:lnSpc>
                <a:spcPct val="100000"/>
              </a:lnSpc>
              <a:spcBef>
                <a:spcPts val="300"/>
              </a:spcBef>
              <a:spcAft>
                <a:spcPts val="0"/>
              </a:spcAft>
              <a:buSzPts val="1798"/>
              <a:buChar char="–"/>
              <a:defRPr>
                <a:latin typeface="Arial"/>
                <a:ea typeface="Arial"/>
                <a:cs typeface="Arial"/>
                <a:sym typeface="Arial"/>
              </a:defRPr>
            </a:lvl3pPr>
            <a:lvl4pPr indent="-350519" lvl="3" marL="1828800" algn="l">
              <a:lnSpc>
                <a:spcPct val="100000"/>
              </a:lnSpc>
              <a:spcBef>
                <a:spcPts val="300"/>
              </a:spcBef>
              <a:spcAft>
                <a:spcPts val="0"/>
              </a:spcAft>
              <a:buSzPts val="1920"/>
              <a:buChar char="▫"/>
              <a:defRPr>
                <a:latin typeface="Arial"/>
                <a:ea typeface="Arial"/>
                <a:cs typeface="Arial"/>
                <a:sym typeface="Arial"/>
              </a:defRPr>
            </a:lvl4pPr>
            <a:lvl5pPr indent="-317500" lvl="4" marL="2286000" algn="l">
              <a:lnSpc>
                <a:spcPct val="100000"/>
              </a:lnSpc>
              <a:spcBef>
                <a:spcPts val="100"/>
              </a:spcBef>
              <a:spcAft>
                <a:spcPts val="0"/>
              </a:spcAft>
              <a:buSzPts val="14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1" name="Google Shape;201;p34"/>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3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2 Columns - Text and Images">
  <p:cSld name="1_2 Columns - Text and Images">
    <p:spTree>
      <p:nvGrpSpPr>
        <p:cNvPr id="203" name="Shape 203"/>
        <p:cNvGrpSpPr/>
        <p:nvPr/>
      </p:nvGrpSpPr>
      <p:grpSpPr>
        <a:xfrm>
          <a:off x="0" y="0"/>
          <a:ext cx="0" cy="0"/>
          <a:chOff x="0" y="0"/>
          <a:chExt cx="0" cy="0"/>
        </a:xfrm>
      </p:grpSpPr>
      <p:sp>
        <p:nvSpPr>
          <p:cNvPr id="204" name="Google Shape;204;p35"/>
          <p:cNvSpPr txBox="1"/>
          <p:nvPr>
            <p:ph idx="1" type="body"/>
          </p:nvPr>
        </p:nvSpPr>
        <p:spPr>
          <a:xfrm>
            <a:off x="6360820" y="4770000"/>
            <a:ext cx="5326613" cy="156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9"/>
              <a:buFont typeface="Arial"/>
              <a:buNone/>
              <a:defRPr sz="1799">
                <a:latin typeface="Arial"/>
                <a:ea typeface="Arial"/>
                <a:cs typeface="Arial"/>
                <a:sym typeface="Arial"/>
              </a:defRPr>
            </a:lvl1pPr>
            <a:lvl2pPr indent="-330200" lvl="1" marL="914400" algn="l">
              <a:lnSpc>
                <a:spcPct val="100000"/>
              </a:lnSpc>
              <a:spcBef>
                <a:spcPts val="600"/>
              </a:spcBef>
              <a:spcAft>
                <a:spcPts val="0"/>
              </a:spcAft>
              <a:buSzPts val="1600"/>
              <a:buChar char="▪"/>
              <a:defRPr sz="1600">
                <a:latin typeface="Arial"/>
                <a:ea typeface="Arial"/>
                <a:cs typeface="Arial"/>
                <a:sym typeface="Arial"/>
              </a:defRPr>
            </a:lvl2pPr>
            <a:lvl3pPr indent="-317500" lvl="2" marL="1371600" algn="l">
              <a:lnSpc>
                <a:spcPct val="100000"/>
              </a:lnSpc>
              <a:spcBef>
                <a:spcPts val="300"/>
              </a:spcBef>
              <a:spcAft>
                <a:spcPts val="0"/>
              </a:spcAft>
              <a:buSzPts val="1400"/>
              <a:buChar char="–"/>
              <a:defRPr sz="1400">
                <a:latin typeface="Arial"/>
                <a:ea typeface="Arial"/>
                <a:cs typeface="Arial"/>
                <a:sym typeface="Arial"/>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5" name="Google Shape;205;p35"/>
          <p:cNvSpPr/>
          <p:nvPr>
            <p:ph idx="2" type="pic"/>
          </p:nvPr>
        </p:nvSpPr>
        <p:spPr>
          <a:xfrm>
            <a:off x="6360820" y="1620000"/>
            <a:ext cx="5326613" cy="2631000"/>
          </a:xfrm>
          <a:prstGeom prst="rect">
            <a:avLst/>
          </a:prstGeom>
          <a:noFill/>
          <a:ln>
            <a:noFill/>
          </a:ln>
        </p:spPr>
      </p:sp>
      <p:sp>
        <p:nvSpPr>
          <p:cNvPr id="206" name="Google Shape;206;p35"/>
          <p:cNvSpPr txBox="1"/>
          <p:nvPr>
            <p:ph idx="3" type="body"/>
          </p:nvPr>
        </p:nvSpPr>
        <p:spPr>
          <a:xfrm>
            <a:off x="503869" y="4770000"/>
            <a:ext cx="5326613" cy="156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9"/>
              <a:buFont typeface="Arial"/>
              <a:buNone/>
              <a:defRPr sz="1799">
                <a:latin typeface="Arial"/>
                <a:ea typeface="Arial"/>
                <a:cs typeface="Arial"/>
                <a:sym typeface="Arial"/>
              </a:defRPr>
            </a:lvl1pPr>
            <a:lvl2pPr indent="-330200" lvl="1" marL="914400" algn="l">
              <a:lnSpc>
                <a:spcPct val="100000"/>
              </a:lnSpc>
              <a:spcBef>
                <a:spcPts val="600"/>
              </a:spcBef>
              <a:spcAft>
                <a:spcPts val="0"/>
              </a:spcAft>
              <a:buSzPts val="1600"/>
              <a:buChar char="▪"/>
              <a:defRPr sz="1600">
                <a:latin typeface="Arial"/>
                <a:ea typeface="Arial"/>
                <a:cs typeface="Arial"/>
                <a:sym typeface="Arial"/>
              </a:defRPr>
            </a:lvl2pPr>
            <a:lvl3pPr indent="-317500" lvl="2" marL="1371600" algn="l">
              <a:lnSpc>
                <a:spcPct val="100000"/>
              </a:lnSpc>
              <a:spcBef>
                <a:spcPts val="300"/>
              </a:spcBef>
              <a:spcAft>
                <a:spcPts val="0"/>
              </a:spcAft>
              <a:buSzPts val="1400"/>
              <a:buChar char="–"/>
              <a:defRPr sz="1400">
                <a:latin typeface="Arial"/>
                <a:ea typeface="Arial"/>
                <a:cs typeface="Arial"/>
                <a:sym typeface="Arial"/>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7" name="Google Shape;207;p35"/>
          <p:cNvSpPr/>
          <p:nvPr>
            <p:ph idx="4" type="pic"/>
          </p:nvPr>
        </p:nvSpPr>
        <p:spPr>
          <a:xfrm>
            <a:off x="503869" y="1620000"/>
            <a:ext cx="5326613" cy="2631000"/>
          </a:xfrm>
          <a:prstGeom prst="rect">
            <a:avLst/>
          </a:prstGeom>
          <a:noFill/>
          <a:ln>
            <a:noFill/>
          </a:ln>
        </p:spPr>
      </p:sp>
      <p:sp>
        <p:nvSpPr>
          <p:cNvPr id="208" name="Google Shape;208;p35"/>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3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 Columns - Text and Images">
  <p:cSld name="1_3 Columns - Text and Images">
    <p:spTree>
      <p:nvGrpSpPr>
        <p:cNvPr id="210" name="Shape 210"/>
        <p:cNvGrpSpPr/>
        <p:nvPr/>
      </p:nvGrpSpPr>
      <p:grpSpPr>
        <a:xfrm>
          <a:off x="0" y="0"/>
          <a:ext cx="0" cy="0"/>
          <a:chOff x="0" y="0"/>
          <a:chExt cx="0" cy="0"/>
        </a:xfrm>
      </p:grpSpPr>
      <p:sp>
        <p:nvSpPr>
          <p:cNvPr id="211" name="Google Shape;211;p36"/>
          <p:cNvSpPr txBox="1"/>
          <p:nvPr>
            <p:ph idx="1" type="body"/>
          </p:nvPr>
        </p:nvSpPr>
        <p:spPr>
          <a:xfrm>
            <a:off x="8297116" y="4354922"/>
            <a:ext cx="3390317" cy="198107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9"/>
              <a:buFont typeface="Arial"/>
              <a:buNone/>
              <a:defRPr sz="1799">
                <a:latin typeface="Arial"/>
                <a:ea typeface="Arial"/>
                <a:cs typeface="Arial"/>
                <a:sym typeface="Arial"/>
              </a:defRPr>
            </a:lvl1pPr>
            <a:lvl2pPr indent="-330200" lvl="1" marL="914400" algn="l">
              <a:lnSpc>
                <a:spcPct val="100000"/>
              </a:lnSpc>
              <a:spcBef>
                <a:spcPts val="600"/>
              </a:spcBef>
              <a:spcAft>
                <a:spcPts val="0"/>
              </a:spcAft>
              <a:buSzPts val="1600"/>
              <a:buChar char="▪"/>
              <a:defRPr sz="1600">
                <a:latin typeface="Arial"/>
                <a:ea typeface="Arial"/>
                <a:cs typeface="Arial"/>
                <a:sym typeface="Arial"/>
              </a:defRPr>
            </a:lvl2pPr>
            <a:lvl3pPr indent="-317500" lvl="2" marL="1371600" algn="l">
              <a:lnSpc>
                <a:spcPct val="100000"/>
              </a:lnSpc>
              <a:spcBef>
                <a:spcPts val="300"/>
              </a:spcBef>
              <a:spcAft>
                <a:spcPts val="0"/>
              </a:spcAft>
              <a:buSzPts val="1400"/>
              <a:buChar char="–"/>
              <a:defRPr sz="1400">
                <a:latin typeface="Arial"/>
                <a:ea typeface="Arial"/>
                <a:cs typeface="Arial"/>
                <a:sym typeface="Arial"/>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2" name="Google Shape;212;p36"/>
          <p:cNvSpPr/>
          <p:nvPr>
            <p:ph idx="2" type="pic"/>
          </p:nvPr>
        </p:nvSpPr>
        <p:spPr>
          <a:xfrm>
            <a:off x="8297116" y="1620000"/>
            <a:ext cx="3390317" cy="2232000"/>
          </a:xfrm>
          <a:prstGeom prst="rect">
            <a:avLst/>
          </a:prstGeom>
          <a:noFill/>
          <a:ln>
            <a:noFill/>
          </a:ln>
        </p:spPr>
      </p:sp>
      <p:sp>
        <p:nvSpPr>
          <p:cNvPr id="213" name="Google Shape;213;p36"/>
          <p:cNvSpPr txBox="1"/>
          <p:nvPr>
            <p:ph idx="3" type="body"/>
          </p:nvPr>
        </p:nvSpPr>
        <p:spPr>
          <a:xfrm>
            <a:off x="4400493" y="4354922"/>
            <a:ext cx="3390317" cy="198107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9"/>
              <a:buFont typeface="Arial"/>
              <a:buNone/>
              <a:defRPr sz="1799">
                <a:latin typeface="Arial"/>
                <a:ea typeface="Arial"/>
                <a:cs typeface="Arial"/>
                <a:sym typeface="Arial"/>
              </a:defRPr>
            </a:lvl1pPr>
            <a:lvl2pPr indent="-330200" lvl="1" marL="914400" algn="l">
              <a:lnSpc>
                <a:spcPct val="100000"/>
              </a:lnSpc>
              <a:spcBef>
                <a:spcPts val="600"/>
              </a:spcBef>
              <a:spcAft>
                <a:spcPts val="0"/>
              </a:spcAft>
              <a:buSzPts val="1600"/>
              <a:buChar char="▪"/>
              <a:defRPr sz="1600">
                <a:latin typeface="Arial"/>
                <a:ea typeface="Arial"/>
                <a:cs typeface="Arial"/>
                <a:sym typeface="Arial"/>
              </a:defRPr>
            </a:lvl2pPr>
            <a:lvl3pPr indent="-317500" lvl="2" marL="1371600" algn="l">
              <a:lnSpc>
                <a:spcPct val="100000"/>
              </a:lnSpc>
              <a:spcBef>
                <a:spcPts val="300"/>
              </a:spcBef>
              <a:spcAft>
                <a:spcPts val="0"/>
              </a:spcAft>
              <a:buSzPts val="1400"/>
              <a:buChar char="–"/>
              <a:defRPr sz="1400">
                <a:latin typeface="Arial"/>
                <a:ea typeface="Arial"/>
                <a:cs typeface="Arial"/>
                <a:sym typeface="Arial"/>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4" name="Google Shape;214;p36"/>
          <p:cNvSpPr/>
          <p:nvPr>
            <p:ph idx="4" type="pic"/>
          </p:nvPr>
        </p:nvSpPr>
        <p:spPr>
          <a:xfrm>
            <a:off x="4400493" y="1620000"/>
            <a:ext cx="3390317" cy="2232000"/>
          </a:xfrm>
          <a:prstGeom prst="rect">
            <a:avLst/>
          </a:prstGeom>
          <a:noFill/>
          <a:ln>
            <a:noFill/>
          </a:ln>
        </p:spPr>
      </p:sp>
      <p:sp>
        <p:nvSpPr>
          <p:cNvPr id="215" name="Google Shape;215;p36"/>
          <p:cNvSpPr txBox="1"/>
          <p:nvPr>
            <p:ph idx="5" type="body"/>
          </p:nvPr>
        </p:nvSpPr>
        <p:spPr>
          <a:xfrm>
            <a:off x="503869" y="4354922"/>
            <a:ext cx="3390317" cy="198107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9"/>
              <a:buFont typeface="Arial"/>
              <a:buNone/>
              <a:defRPr sz="1799">
                <a:latin typeface="Arial"/>
                <a:ea typeface="Arial"/>
                <a:cs typeface="Arial"/>
                <a:sym typeface="Arial"/>
              </a:defRPr>
            </a:lvl1pPr>
            <a:lvl2pPr indent="-330200" lvl="1" marL="914400" algn="l">
              <a:lnSpc>
                <a:spcPct val="100000"/>
              </a:lnSpc>
              <a:spcBef>
                <a:spcPts val="600"/>
              </a:spcBef>
              <a:spcAft>
                <a:spcPts val="0"/>
              </a:spcAft>
              <a:buSzPts val="1600"/>
              <a:buChar char="▪"/>
              <a:defRPr sz="1600">
                <a:latin typeface="Arial"/>
                <a:ea typeface="Arial"/>
                <a:cs typeface="Arial"/>
                <a:sym typeface="Arial"/>
              </a:defRPr>
            </a:lvl2pPr>
            <a:lvl3pPr indent="-317500" lvl="2" marL="1371600" algn="l">
              <a:lnSpc>
                <a:spcPct val="100000"/>
              </a:lnSpc>
              <a:spcBef>
                <a:spcPts val="300"/>
              </a:spcBef>
              <a:spcAft>
                <a:spcPts val="0"/>
              </a:spcAft>
              <a:buSzPts val="1400"/>
              <a:buChar char="–"/>
              <a:defRPr sz="1400">
                <a:latin typeface="Arial"/>
                <a:ea typeface="Arial"/>
                <a:cs typeface="Arial"/>
                <a:sym typeface="Arial"/>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6" name="Google Shape;216;p36"/>
          <p:cNvSpPr/>
          <p:nvPr>
            <p:ph idx="6" type="pic"/>
          </p:nvPr>
        </p:nvSpPr>
        <p:spPr>
          <a:xfrm>
            <a:off x="503869" y="1620000"/>
            <a:ext cx="3390317" cy="2232000"/>
          </a:xfrm>
          <a:prstGeom prst="rect">
            <a:avLst/>
          </a:prstGeom>
          <a:noFill/>
          <a:ln>
            <a:noFill/>
          </a:ln>
        </p:spPr>
      </p:sp>
      <p:sp>
        <p:nvSpPr>
          <p:cNvPr id="217" name="Google Shape;217;p36"/>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3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4 Columns - Text and Images">
  <p:cSld name="1_4 Columns - Text and Images">
    <p:spTree>
      <p:nvGrpSpPr>
        <p:cNvPr id="219" name="Shape 219"/>
        <p:cNvGrpSpPr/>
        <p:nvPr/>
      </p:nvGrpSpPr>
      <p:grpSpPr>
        <a:xfrm>
          <a:off x="0" y="0"/>
          <a:ext cx="0" cy="0"/>
          <a:chOff x="0" y="0"/>
          <a:chExt cx="0" cy="0"/>
        </a:xfrm>
      </p:grpSpPr>
      <p:sp>
        <p:nvSpPr>
          <p:cNvPr id="220" name="Google Shape;220;p37"/>
          <p:cNvSpPr txBox="1"/>
          <p:nvPr>
            <p:ph idx="1" type="body"/>
          </p:nvPr>
        </p:nvSpPr>
        <p:spPr>
          <a:xfrm>
            <a:off x="503869" y="3878220"/>
            <a:ext cx="2414971" cy="24577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9"/>
              <a:buFont typeface="Arial"/>
              <a:buNone/>
              <a:defRPr sz="1799">
                <a:latin typeface="Arial"/>
                <a:ea typeface="Arial"/>
                <a:cs typeface="Arial"/>
                <a:sym typeface="Arial"/>
              </a:defRPr>
            </a:lvl1pPr>
            <a:lvl2pPr indent="-330200" lvl="1" marL="914400" algn="l">
              <a:lnSpc>
                <a:spcPct val="100000"/>
              </a:lnSpc>
              <a:spcBef>
                <a:spcPts val="600"/>
              </a:spcBef>
              <a:spcAft>
                <a:spcPts val="0"/>
              </a:spcAft>
              <a:buSzPts val="1600"/>
              <a:buChar char="▪"/>
              <a:defRPr sz="1600">
                <a:latin typeface="Arial"/>
                <a:ea typeface="Arial"/>
                <a:cs typeface="Arial"/>
                <a:sym typeface="Arial"/>
              </a:defRPr>
            </a:lvl2pPr>
            <a:lvl3pPr indent="-317500" lvl="2" marL="1371600" algn="l">
              <a:lnSpc>
                <a:spcPct val="100000"/>
              </a:lnSpc>
              <a:spcBef>
                <a:spcPts val="300"/>
              </a:spcBef>
              <a:spcAft>
                <a:spcPts val="0"/>
              </a:spcAft>
              <a:buSzPts val="1400"/>
              <a:buChar char="–"/>
              <a:defRPr sz="1400">
                <a:latin typeface="Arial"/>
                <a:ea typeface="Arial"/>
                <a:cs typeface="Arial"/>
                <a:sym typeface="Arial"/>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1" name="Google Shape;221;p37"/>
          <p:cNvSpPr/>
          <p:nvPr>
            <p:ph idx="2" type="pic"/>
          </p:nvPr>
        </p:nvSpPr>
        <p:spPr>
          <a:xfrm>
            <a:off x="503869" y="1620000"/>
            <a:ext cx="2414971" cy="1728000"/>
          </a:xfrm>
          <a:prstGeom prst="rect">
            <a:avLst/>
          </a:prstGeom>
          <a:noFill/>
          <a:ln>
            <a:noFill/>
          </a:ln>
        </p:spPr>
      </p:sp>
      <p:sp>
        <p:nvSpPr>
          <p:cNvPr id="222" name="Google Shape;222;p37"/>
          <p:cNvSpPr txBox="1"/>
          <p:nvPr>
            <p:ph idx="3" type="body"/>
          </p:nvPr>
        </p:nvSpPr>
        <p:spPr>
          <a:xfrm>
            <a:off x="9272462" y="3878221"/>
            <a:ext cx="2414971" cy="24577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9"/>
              <a:buFont typeface="Arial"/>
              <a:buNone/>
              <a:defRPr sz="1799">
                <a:latin typeface="Arial"/>
                <a:ea typeface="Arial"/>
                <a:cs typeface="Arial"/>
                <a:sym typeface="Arial"/>
              </a:defRPr>
            </a:lvl1pPr>
            <a:lvl2pPr indent="-330200" lvl="1" marL="914400" algn="l">
              <a:lnSpc>
                <a:spcPct val="100000"/>
              </a:lnSpc>
              <a:spcBef>
                <a:spcPts val="600"/>
              </a:spcBef>
              <a:spcAft>
                <a:spcPts val="0"/>
              </a:spcAft>
              <a:buSzPts val="1600"/>
              <a:buChar char="▪"/>
              <a:defRPr sz="1600">
                <a:latin typeface="Arial"/>
                <a:ea typeface="Arial"/>
                <a:cs typeface="Arial"/>
                <a:sym typeface="Arial"/>
              </a:defRPr>
            </a:lvl2pPr>
            <a:lvl3pPr indent="-317500" lvl="2" marL="1371600" algn="l">
              <a:lnSpc>
                <a:spcPct val="100000"/>
              </a:lnSpc>
              <a:spcBef>
                <a:spcPts val="300"/>
              </a:spcBef>
              <a:spcAft>
                <a:spcPts val="0"/>
              </a:spcAft>
              <a:buSzPts val="1400"/>
              <a:buChar char="–"/>
              <a:defRPr sz="1400">
                <a:latin typeface="Arial"/>
                <a:ea typeface="Arial"/>
                <a:cs typeface="Arial"/>
                <a:sym typeface="Arial"/>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3" name="Google Shape;223;p37"/>
          <p:cNvSpPr/>
          <p:nvPr>
            <p:ph idx="4" type="pic"/>
          </p:nvPr>
        </p:nvSpPr>
        <p:spPr>
          <a:xfrm>
            <a:off x="9272462" y="1620000"/>
            <a:ext cx="2414971" cy="1728000"/>
          </a:xfrm>
          <a:prstGeom prst="rect">
            <a:avLst/>
          </a:prstGeom>
          <a:noFill/>
          <a:ln>
            <a:noFill/>
          </a:ln>
        </p:spPr>
      </p:sp>
      <p:sp>
        <p:nvSpPr>
          <p:cNvPr id="224" name="Google Shape;224;p37"/>
          <p:cNvSpPr txBox="1"/>
          <p:nvPr>
            <p:ph idx="5" type="body"/>
          </p:nvPr>
        </p:nvSpPr>
        <p:spPr>
          <a:xfrm>
            <a:off x="3426734" y="3878221"/>
            <a:ext cx="2414971" cy="24577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9"/>
              <a:buFont typeface="Arial"/>
              <a:buNone/>
              <a:defRPr sz="1799">
                <a:latin typeface="Arial"/>
                <a:ea typeface="Arial"/>
                <a:cs typeface="Arial"/>
                <a:sym typeface="Arial"/>
              </a:defRPr>
            </a:lvl1pPr>
            <a:lvl2pPr indent="-330200" lvl="1" marL="914400" algn="l">
              <a:lnSpc>
                <a:spcPct val="100000"/>
              </a:lnSpc>
              <a:spcBef>
                <a:spcPts val="600"/>
              </a:spcBef>
              <a:spcAft>
                <a:spcPts val="0"/>
              </a:spcAft>
              <a:buSzPts val="1600"/>
              <a:buChar char="▪"/>
              <a:defRPr sz="1600">
                <a:latin typeface="Arial"/>
                <a:ea typeface="Arial"/>
                <a:cs typeface="Arial"/>
                <a:sym typeface="Arial"/>
              </a:defRPr>
            </a:lvl2pPr>
            <a:lvl3pPr indent="-317500" lvl="2" marL="1371600" algn="l">
              <a:lnSpc>
                <a:spcPct val="100000"/>
              </a:lnSpc>
              <a:spcBef>
                <a:spcPts val="300"/>
              </a:spcBef>
              <a:spcAft>
                <a:spcPts val="0"/>
              </a:spcAft>
              <a:buSzPts val="1400"/>
              <a:buChar char="–"/>
              <a:defRPr sz="1400">
                <a:latin typeface="Arial"/>
                <a:ea typeface="Arial"/>
                <a:cs typeface="Arial"/>
                <a:sym typeface="Arial"/>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5" name="Google Shape;225;p37"/>
          <p:cNvSpPr/>
          <p:nvPr>
            <p:ph idx="6" type="pic"/>
          </p:nvPr>
        </p:nvSpPr>
        <p:spPr>
          <a:xfrm>
            <a:off x="3426734" y="1620000"/>
            <a:ext cx="2414971" cy="1728000"/>
          </a:xfrm>
          <a:prstGeom prst="rect">
            <a:avLst/>
          </a:prstGeom>
          <a:noFill/>
          <a:ln>
            <a:noFill/>
          </a:ln>
        </p:spPr>
      </p:sp>
      <p:sp>
        <p:nvSpPr>
          <p:cNvPr id="226" name="Google Shape;226;p37"/>
          <p:cNvSpPr txBox="1"/>
          <p:nvPr>
            <p:ph idx="7" type="body"/>
          </p:nvPr>
        </p:nvSpPr>
        <p:spPr>
          <a:xfrm>
            <a:off x="6349599" y="3878221"/>
            <a:ext cx="2414971" cy="24577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SzPts val="1439"/>
              <a:buFont typeface="Arial"/>
              <a:buNone/>
              <a:defRPr sz="1799">
                <a:latin typeface="Arial"/>
                <a:ea typeface="Arial"/>
                <a:cs typeface="Arial"/>
                <a:sym typeface="Arial"/>
              </a:defRPr>
            </a:lvl1pPr>
            <a:lvl2pPr indent="-330200" lvl="1" marL="914400" algn="l">
              <a:lnSpc>
                <a:spcPct val="100000"/>
              </a:lnSpc>
              <a:spcBef>
                <a:spcPts val="600"/>
              </a:spcBef>
              <a:spcAft>
                <a:spcPts val="0"/>
              </a:spcAft>
              <a:buSzPts val="1600"/>
              <a:buChar char="▪"/>
              <a:defRPr sz="1600">
                <a:latin typeface="Arial"/>
                <a:ea typeface="Arial"/>
                <a:cs typeface="Arial"/>
                <a:sym typeface="Arial"/>
              </a:defRPr>
            </a:lvl2pPr>
            <a:lvl3pPr indent="-317500" lvl="2" marL="1371600" algn="l">
              <a:lnSpc>
                <a:spcPct val="100000"/>
              </a:lnSpc>
              <a:spcBef>
                <a:spcPts val="300"/>
              </a:spcBef>
              <a:spcAft>
                <a:spcPts val="0"/>
              </a:spcAft>
              <a:buSzPts val="1400"/>
              <a:buChar char="–"/>
              <a:defRPr sz="1400">
                <a:latin typeface="Arial"/>
                <a:ea typeface="Arial"/>
                <a:cs typeface="Arial"/>
                <a:sym typeface="Arial"/>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7" name="Google Shape;227;p37"/>
          <p:cNvSpPr/>
          <p:nvPr>
            <p:ph idx="8" type="pic"/>
          </p:nvPr>
        </p:nvSpPr>
        <p:spPr>
          <a:xfrm>
            <a:off x="6349599" y="1620000"/>
            <a:ext cx="2414971" cy="1728000"/>
          </a:xfrm>
          <a:prstGeom prst="rect">
            <a:avLst/>
          </a:prstGeom>
          <a:noFill/>
          <a:ln>
            <a:noFill/>
          </a:ln>
        </p:spPr>
      </p:sp>
      <p:sp>
        <p:nvSpPr>
          <p:cNvPr id="228" name="Google Shape;228;p37"/>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3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p:cSld name="1_Quote">
    <p:spTree>
      <p:nvGrpSpPr>
        <p:cNvPr id="230" name="Shape 230"/>
        <p:cNvGrpSpPr/>
        <p:nvPr/>
      </p:nvGrpSpPr>
      <p:grpSpPr>
        <a:xfrm>
          <a:off x="0" y="0"/>
          <a:ext cx="0" cy="0"/>
          <a:chOff x="0" y="0"/>
          <a:chExt cx="0" cy="0"/>
        </a:xfrm>
      </p:grpSpPr>
      <p:sp>
        <p:nvSpPr>
          <p:cNvPr id="231" name="Google Shape;231;p38"/>
          <p:cNvSpPr txBox="1"/>
          <p:nvPr>
            <p:ph idx="1" type="body"/>
          </p:nvPr>
        </p:nvSpPr>
        <p:spPr>
          <a:xfrm>
            <a:off x="503869" y="1800000"/>
            <a:ext cx="11182288" cy="3285032"/>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600"/>
              </a:spcBef>
              <a:spcAft>
                <a:spcPts val="0"/>
              </a:spcAft>
              <a:buSzPts val="4798"/>
              <a:buFont typeface="Arial"/>
              <a:buNone/>
              <a:defRPr b="1" sz="5997">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1600"/>
              <a:buNone/>
              <a:defRPr sz="1600">
                <a:solidFill>
                  <a:schemeClr val="dk2"/>
                </a:solidFill>
                <a:latin typeface="Arial"/>
                <a:ea typeface="Arial"/>
                <a:cs typeface="Arial"/>
                <a:sym typeface="Arial"/>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2" name="Google Shape;232;p3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1133">
          <p15:clr>
            <a:srgbClr val="FBAE40"/>
          </p15:clr>
        </p15:guide>
        <p15:guide id="3" orient="horz" pos="3204">
          <p15:clr>
            <a:srgbClr val="FBAE40"/>
          </p15:clr>
        </p15:guide>
        <p15:guide id="4" pos="736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ext with Image 1/3">
  <p:cSld name="1_Title and Text with Image 1/3">
    <p:spTree>
      <p:nvGrpSpPr>
        <p:cNvPr id="233" name="Shape 233"/>
        <p:cNvGrpSpPr/>
        <p:nvPr/>
      </p:nvGrpSpPr>
      <p:grpSpPr>
        <a:xfrm>
          <a:off x="0" y="0"/>
          <a:ext cx="0" cy="0"/>
          <a:chOff x="0" y="0"/>
          <a:chExt cx="0" cy="0"/>
        </a:xfrm>
      </p:grpSpPr>
      <p:sp>
        <p:nvSpPr>
          <p:cNvPr id="234" name="Google Shape;234;p39"/>
          <p:cNvSpPr/>
          <p:nvPr>
            <p:ph idx="2" type="pic"/>
          </p:nvPr>
        </p:nvSpPr>
        <p:spPr>
          <a:xfrm>
            <a:off x="8125059" y="0"/>
            <a:ext cx="4066941" cy="6858000"/>
          </a:xfrm>
          <a:prstGeom prst="rect">
            <a:avLst/>
          </a:prstGeom>
          <a:noFill/>
          <a:ln>
            <a:noFill/>
          </a:ln>
        </p:spPr>
      </p:sp>
      <p:sp>
        <p:nvSpPr>
          <p:cNvPr id="235" name="Google Shape;235;p39"/>
          <p:cNvSpPr txBox="1"/>
          <p:nvPr>
            <p:ph idx="1" type="body"/>
          </p:nvPr>
        </p:nvSpPr>
        <p:spPr>
          <a:xfrm>
            <a:off x="503868" y="1620000"/>
            <a:ext cx="7090154"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atin typeface="Arial"/>
                <a:ea typeface="Arial"/>
                <a:cs typeface="Arial"/>
                <a:sym typeface="Arial"/>
              </a:defRPr>
            </a:lvl1pPr>
            <a:lvl2pPr indent="-342772" lvl="1" marL="914400" algn="l">
              <a:lnSpc>
                <a:spcPct val="100000"/>
              </a:lnSpc>
              <a:spcBef>
                <a:spcPts val="600"/>
              </a:spcBef>
              <a:spcAft>
                <a:spcPts val="0"/>
              </a:spcAft>
              <a:buSzPts val="1798"/>
              <a:buChar char="▪"/>
              <a:defRPr>
                <a:latin typeface="Arial"/>
                <a:ea typeface="Arial"/>
                <a:cs typeface="Arial"/>
                <a:sym typeface="Arial"/>
              </a:defRPr>
            </a:lvl2pPr>
            <a:lvl3pPr indent="-342772" lvl="2" marL="1371600" algn="l">
              <a:lnSpc>
                <a:spcPct val="100000"/>
              </a:lnSpc>
              <a:spcBef>
                <a:spcPts val="300"/>
              </a:spcBef>
              <a:spcAft>
                <a:spcPts val="0"/>
              </a:spcAft>
              <a:buSzPts val="1798"/>
              <a:buChar char="–"/>
              <a:defRPr>
                <a:latin typeface="Arial"/>
                <a:ea typeface="Arial"/>
                <a:cs typeface="Arial"/>
                <a:sym typeface="Arial"/>
              </a:defRPr>
            </a:lvl3pPr>
            <a:lvl4pPr indent="-350519" lvl="3" marL="1828800" algn="l">
              <a:lnSpc>
                <a:spcPct val="100000"/>
              </a:lnSpc>
              <a:spcBef>
                <a:spcPts val="300"/>
              </a:spcBef>
              <a:spcAft>
                <a:spcPts val="0"/>
              </a:spcAft>
              <a:buSzPts val="1920"/>
              <a:buChar char="▫"/>
              <a:defRPr>
                <a:latin typeface="Arial"/>
                <a:ea typeface="Arial"/>
                <a:cs typeface="Arial"/>
                <a:sym typeface="Arial"/>
              </a:defRPr>
            </a:lvl4pPr>
            <a:lvl5pPr indent="-317500" lvl="4" marL="2286000" algn="l">
              <a:lnSpc>
                <a:spcPct val="100000"/>
              </a:lnSpc>
              <a:spcBef>
                <a:spcPts val="100"/>
              </a:spcBef>
              <a:spcAft>
                <a:spcPts val="0"/>
              </a:spcAft>
              <a:buSzPts val="14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6" name="Google Shape;236;p39"/>
          <p:cNvSpPr txBox="1"/>
          <p:nvPr>
            <p:ph type="title"/>
          </p:nvPr>
        </p:nvSpPr>
        <p:spPr>
          <a:xfrm>
            <a:off x="503870" y="504000"/>
            <a:ext cx="709015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3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ext with Image 1/2">
  <p:cSld name="1_Title and Text with Image 1/2">
    <p:spTree>
      <p:nvGrpSpPr>
        <p:cNvPr id="238" name="Shape 238"/>
        <p:cNvGrpSpPr/>
        <p:nvPr/>
      </p:nvGrpSpPr>
      <p:grpSpPr>
        <a:xfrm>
          <a:off x="0" y="0"/>
          <a:ext cx="0" cy="0"/>
          <a:chOff x="0" y="0"/>
          <a:chExt cx="0" cy="0"/>
        </a:xfrm>
      </p:grpSpPr>
      <p:sp>
        <p:nvSpPr>
          <p:cNvPr id="239" name="Google Shape;239;p40"/>
          <p:cNvSpPr/>
          <p:nvPr>
            <p:ph idx="2" type="pic"/>
          </p:nvPr>
        </p:nvSpPr>
        <p:spPr>
          <a:xfrm>
            <a:off x="6096001" y="0"/>
            <a:ext cx="6096000" cy="6858000"/>
          </a:xfrm>
          <a:prstGeom prst="rect">
            <a:avLst/>
          </a:prstGeom>
          <a:noFill/>
          <a:ln>
            <a:noFill/>
          </a:ln>
        </p:spPr>
      </p:sp>
      <p:sp>
        <p:nvSpPr>
          <p:cNvPr id="240" name="Google Shape;240;p40"/>
          <p:cNvSpPr txBox="1"/>
          <p:nvPr>
            <p:ph idx="1" type="body"/>
          </p:nvPr>
        </p:nvSpPr>
        <p:spPr>
          <a:xfrm>
            <a:off x="503868" y="1620000"/>
            <a:ext cx="5110669"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atin typeface="Arial"/>
                <a:ea typeface="Arial"/>
                <a:cs typeface="Arial"/>
                <a:sym typeface="Arial"/>
              </a:defRPr>
            </a:lvl1pPr>
            <a:lvl2pPr indent="-342772" lvl="1" marL="914400" algn="l">
              <a:lnSpc>
                <a:spcPct val="100000"/>
              </a:lnSpc>
              <a:spcBef>
                <a:spcPts val="600"/>
              </a:spcBef>
              <a:spcAft>
                <a:spcPts val="0"/>
              </a:spcAft>
              <a:buSzPts val="1798"/>
              <a:buChar char="▪"/>
              <a:defRPr>
                <a:latin typeface="Arial"/>
                <a:ea typeface="Arial"/>
                <a:cs typeface="Arial"/>
                <a:sym typeface="Arial"/>
              </a:defRPr>
            </a:lvl2pPr>
            <a:lvl3pPr indent="-342772" lvl="2" marL="1371600" algn="l">
              <a:lnSpc>
                <a:spcPct val="100000"/>
              </a:lnSpc>
              <a:spcBef>
                <a:spcPts val="300"/>
              </a:spcBef>
              <a:spcAft>
                <a:spcPts val="0"/>
              </a:spcAft>
              <a:buSzPts val="1798"/>
              <a:buChar char="–"/>
              <a:defRPr>
                <a:latin typeface="Arial"/>
                <a:ea typeface="Arial"/>
                <a:cs typeface="Arial"/>
                <a:sym typeface="Arial"/>
              </a:defRPr>
            </a:lvl3pPr>
            <a:lvl4pPr indent="-350519" lvl="3" marL="1828800" algn="l">
              <a:lnSpc>
                <a:spcPct val="100000"/>
              </a:lnSpc>
              <a:spcBef>
                <a:spcPts val="300"/>
              </a:spcBef>
              <a:spcAft>
                <a:spcPts val="0"/>
              </a:spcAft>
              <a:buSzPts val="1920"/>
              <a:buChar char="▫"/>
              <a:defRPr>
                <a:latin typeface="Arial"/>
                <a:ea typeface="Arial"/>
                <a:cs typeface="Arial"/>
                <a:sym typeface="Arial"/>
              </a:defRPr>
            </a:lvl4pPr>
            <a:lvl5pPr indent="-317500" lvl="4" marL="2286000" algn="l">
              <a:lnSpc>
                <a:spcPct val="100000"/>
              </a:lnSpc>
              <a:spcBef>
                <a:spcPts val="100"/>
              </a:spcBef>
              <a:spcAft>
                <a:spcPts val="0"/>
              </a:spcAft>
              <a:buSzPts val="14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1" name="Google Shape;241;p40"/>
          <p:cNvSpPr txBox="1"/>
          <p:nvPr>
            <p:ph type="title"/>
          </p:nvPr>
        </p:nvSpPr>
        <p:spPr>
          <a:xfrm>
            <a:off x="503870" y="504000"/>
            <a:ext cx="5110669"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4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Image" showMasterSp="0">
  <p:cSld name="Cover without Image">
    <p:bg>
      <p:bgPr>
        <a:solidFill>
          <a:schemeClr val="lt1"/>
        </a:solidFill>
      </p:bgPr>
    </p:bg>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b="0" l="0" r="0" t="0"/>
          <a:stretch/>
        </p:blipFill>
        <p:spPr>
          <a:xfrm>
            <a:off x="295910" y="2139056"/>
            <a:ext cx="1082463" cy="225571"/>
          </a:xfrm>
          <a:prstGeom prst="rect">
            <a:avLst/>
          </a:prstGeom>
          <a:noFill/>
          <a:ln>
            <a:noFill/>
          </a:ln>
        </p:spPr>
      </p:pic>
      <p:sp>
        <p:nvSpPr>
          <p:cNvPr descr="{&quot;templafy&quot;:{&quot;id&quot;:&quot;f1d3b79c-9d40-4dea-9cf8-9b4920b925ce&quot;}}" id="33" name="Google Shape;33;p5"/>
          <p:cNvSpPr txBox="1"/>
          <p:nvPr/>
        </p:nvSpPr>
        <p:spPr>
          <a:xfrm>
            <a:off x="282502" y="5264380"/>
            <a:ext cx="6300232" cy="252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INTERNAL – SAP and Customers only</a:t>
            </a:r>
            <a:endParaRPr b="0" i="0" sz="1400" u="none" cap="none" strike="noStrike">
              <a:solidFill>
                <a:srgbClr val="000000"/>
              </a:solidFill>
              <a:latin typeface="Arial"/>
              <a:ea typeface="Arial"/>
              <a:cs typeface="Arial"/>
              <a:sym typeface="Arial"/>
            </a:endParaRPr>
          </a:p>
        </p:txBody>
      </p:sp>
      <p:sp>
        <p:nvSpPr>
          <p:cNvPr id="34" name="Google Shape;34;p5"/>
          <p:cNvSpPr/>
          <p:nvPr>
            <p:ph idx="2" type="pic"/>
          </p:nvPr>
        </p:nvSpPr>
        <p:spPr>
          <a:xfrm>
            <a:off x="282501" y="6161088"/>
            <a:ext cx="953840" cy="417512"/>
          </a:xfrm>
          <a:prstGeom prst="rect">
            <a:avLst/>
          </a:prstGeom>
          <a:noFill/>
          <a:ln>
            <a:noFill/>
          </a:ln>
        </p:spPr>
      </p:sp>
      <p:sp>
        <p:nvSpPr>
          <p:cNvPr id="35" name="Google Shape;35;p5"/>
          <p:cNvSpPr txBox="1"/>
          <p:nvPr>
            <p:ph idx="1" type="subTitle"/>
          </p:nvPr>
        </p:nvSpPr>
        <p:spPr>
          <a:xfrm>
            <a:off x="287924" y="4268506"/>
            <a:ext cx="10897962"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defRPr>
            </a:lvl1pPr>
            <a:lvl2pPr lvl="1" algn="ctr">
              <a:lnSpc>
                <a:spcPct val="100000"/>
              </a:lnSpc>
              <a:spcBef>
                <a:spcPts val="600"/>
              </a:spcBef>
              <a:spcAft>
                <a:spcPts val="0"/>
              </a:spcAft>
              <a:buSzPts val="1798"/>
              <a:buNone/>
              <a:defRPr>
                <a:solidFill>
                  <a:srgbClr val="888888"/>
                </a:solidFill>
              </a:defRPr>
            </a:lvl2pPr>
            <a:lvl3pPr lvl="2" algn="ctr">
              <a:lnSpc>
                <a:spcPct val="100000"/>
              </a:lnSpc>
              <a:spcBef>
                <a:spcPts val="300"/>
              </a:spcBef>
              <a:spcAft>
                <a:spcPts val="0"/>
              </a:spcAft>
              <a:buSzPts val="1798"/>
              <a:buNone/>
              <a:defRPr>
                <a:solidFill>
                  <a:srgbClr val="888888"/>
                </a:solidFill>
              </a:defRPr>
            </a:lvl3pPr>
            <a:lvl4pPr lvl="3" algn="ctr">
              <a:lnSpc>
                <a:spcPct val="100000"/>
              </a:lnSpc>
              <a:spcBef>
                <a:spcPts val="300"/>
              </a:spcBef>
              <a:spcAft>
                <a:spcPts val="0"/>
              </a:spcAft>
              <a:buSzPts val="192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80"/>
              </a:spcBef>
              <a:spcAft>
                <a:spcPts val="0"/>
              </a:spcAft>
              <a:buClr>
                <a:srgbClr val="888888"/>
              </a:buClr>
              <a:buSzPts val="2398"/>
              <a:buNone/>
              <a:defRPr>
                <a:solidFill>
                  <a:srgbClr val="888888"/>
                </a:solidFill>
              </a:defRPr>
            </a:lvl6pPr>
            <a:lvl7pPr lvl="6" algn="ctr">
              <a:lnSpc>
                <a:spcPct val="100000"/>
              </a:lnSpc>
              <a:spcBef>
                <a:spcPts val="480"/>
              </a:spcBef>
              <a:spcAft>
                <a:spcPts val="0"/>
              </a:spcAft>
              <a:buClr>
                <a:srgbClr val="888888"/>
              </a:buClr>
              <a:buSzPts val="2398"/>
              <a:buNone/>
              <a:defRPr>
                <a:solidFill>
                  <a:srgbClr val="888888"/>
                </a:solidFill>
              </a:defRPr>
            </a:lvl7pPr>
            <a:lvl8pPr lvl="7" algn="ctr">
              <a:lnSpc>
                <a:spcPct val="100000"/>
              </a:lnSpc>
              <a:spcBef>
                <a:spcPts val="480"/>
              </a:spcBef>
              <a:spcAft>
                <a:spcPts val="0"/>
              </a:spcAft>
              <a:buClr>
                <a:srgbClr val="888888"/>
              </a:buClr>
              <a:buSzPts val="2398"/>
              <a:buNone/>
              <a:defRPr>
                <a:solidFill>
                  <a:srgbClr val="888888"/>
                </a:solidFill>
              </a:defRPr>
            </a:lvl8pPr>
            <a:lvl9pPr lvl="8" algn="ctr">
              <a:lnSpc>
                <a:spcPct val="100000"/>
              </a:lnSpc>
              <a:spcBef>
                <a:spcPts val="480"/>
              </a:spcBef>
              <a:spcAft>
                <a:spcPts val="0"/>
              </a:spcAft>
              <a:buClr>
                <a:srgbClr val="888888"/>
              </a:buClr>
              <a:buSzPts val="2398"/>
              <a:buNone/>
              <a:defRPr>
                <a:solidFill>
                  <a:srgbClr val="888888"/>
                </a:solidFill>
              </a:defRPr>
            </a:lvl9pPr>
          </a:lstStyle>
          <a:p/>
        </p:txBody>
      </p:sp>
      <p:sp>
        <p:nvSpPr>
          <p:cNvPr id="36" name="Google Shape;36;p5"/>
          <p:cNvSpPr txBox="1"/>
          <p:nvPr>
            <p:ph type="title"/>
          </p:nvPr>
        </p:nvSpPr>
        <p:spPr>
          <a:xfrm>
            <a:off x="287925" y="2706317"/>
            <a:ext cx="10897962"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598"/>
              <a:buFont typeface="Arial"/>
              <a:buNone/>
              <a:defRPr sz="359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7" name="Google Shape;37;p5"/>
          <p:cNvPicPr preferRelativeResize="0"/>
          <p:nvPr/>
        </p:nvPicPr>
        <p:blipFill rotWithShape="1">
          <a:blip r:embed="rId3">
            <a:alphaModFix/>
          </a:blip>
          <a:srcRect b="0" l="0" r="0" t="0"/>
          <a:stretch/>
        </p:blipFill>
        <p:spPr>
          <a:xfrm>
            <a:off x="9733860" y="6068921"/>
            <a:ext cx="2181989" cy="517253"/>
          </a:xfrm>
          <a:prstGeom prst="rect">
            <a:avLst/>
          </a:prstGeom>
          <a:noFill/>
          <a:ln>
            <a:noFill/>
          </a:ln>
        </p:spPr>
      </p:pic>
      <p:sp>
        <p:nvSpPr>
          <p:cNvPr id="38" name="Google Shape;38;p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orient="horz" pos="414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Bleed Image " showMasterSp="0">
  <p:cSld name="1_Full Bleed Image ">
    <p:spTree>
      <p:nvGrpSpPr>
        <p:cNvPr id="243" name="Shape 243"/>
        <p:cNvGrpSpPr/>
        <p:nvPr/>
      </p:nvGrpSpPr>
      <p:grpSpPr>
        <a:xfrm>
          <a:off x="0" y="0"/>
          <a:ext cx="0" cy="0"/>
          <a:chOff x="0" y="0"/>
          <a:chExt cx="0" cy="0"/>
        </a:xfrm>
      </p:grpSpPr>
      <p:sp>
        <p:nvSpPr>
          <p:cNvPr id="244" name="Google Shape;244;p41"/>
          <p:cNvSpPr/>
          <p:nvPr>
            <p:ph idx="2" type="pic"/>
          </p:nvPr>
        </p:nvSpPr>
        <p:spPr>
          <a:xfrm>
            <a:off x="1" y="0"/>
            <a:ext cx="12192000" cy="6858000"/>
          </a:xfrm>
          <a:prstGeom prst="rect">
            <a:avLst/>
          </a:prstGeom>
          <a:noFill/>
          <a:ln>
            <a:noFill/>
          </a:ln>
        </p:spPr>
      </p:sp>
      <p:sp>
        <p:nvSpPr>
          <p:cNvPr id="245" name="Google Shape;245;p4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and Screenshot">
  <p:cSld name="1_Text and Screenshot">
    <p:spTree>
      <p:nvGrpSpPr>
        <p:cNvPr id="246" name="Shape 246"/>
        <p:cNvGrpSpPr/>
        <p:nvPr/>
      </p:nvGrpSpPr>
      <p:grpSpPr>
        <a:xfrm>
          <a:off x="0" y="0"/>
          <a:ext cx="0" cy="0"/>
          <a:chOff x="0" y="0"/>
          <a:chExt cx="0" cy="0"/>
        </a:xfrm>
      </p:grpSpPr>
      <p:sp>
        <p:nvSpPr>
          <p:cNvPr id="247" name="Google Shape;247;p42"/>
          <p:cNvSpPr/>
          <p:nvPr>
            <p:ph idx="2" type="pic"/>
          </p:nvPr>
        </p:nvSpPr>
        <p:spPr>
          <a:xfrm>
            <a:off x="6360820" y="1620000"/>
            <a:ext cx="5326613" cy="4716000"/>
          </a:xfrm>
          <a:prstGeom prst="rect">
            <a:avLst/>
          </a:prstGeom>
          <a:noFill/>
          <a:ln>
            <a:noFill/>
          </a:ln>
        </p:spPr>
      </p:sp>
      <p:sp>
        <p:nvSpPr>
          <p:cNvPr id="248" name="Google Shape;248;p42"/>
          <p:cNvSpPr txBox="1"/>
          <p:nvPr>
            <p:ph idx="1" type="body"/>
          </p:nvPr>
        </p:nvSpPr>
        <p:spPr>
          <a:xfrm>
            <a:off x="503869" y="1620000"/>
            <a:ext cx="5326613"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atin typeface="Arial"/>
                <a:ea typeface="Arial"/>
                <a:cs typeface="Arial"/>
                <a:sym typeface="Arial"/>
              </a:defRPr>
            </a:lvl1pPr>
            <a:lvl2pPr indent="-342772" lvl="1" marL="914400" algn="l">
              <a:lnSpc>
                <a:spcPct val="100000"/>
              </a:lnSpc>
              <a:spcBef>
                <a:spcPts val="600"/>
              </a:spcBef>
              <a:spcAft>
                <a:spcPts val="0"/>
              </a:spcAft>
              <a:buSzPts val="1798"/>
              <a:buChar char="▪"/>
              <a:defRPr>
                <a:latin typeface="Arial"/>
                <a:ea typeface="Arial"/>
                <a:cs typeface="Arial"/>
                <a:sym typeface="Arial"/>
              </a:defRPr>
            </a:lvl2pPr>
            <a:lvl3pPr indent="-342772" lvl="2" marL="1371600" algn="l">
              <a:lnSpc>
                <a:spcPct val="100000"/>
              </a:lnSpc>
              <a:spcBef>
                <a:spcPts val="300"/>
              </a:spcBef>
              <a:spcAft>
                <a:spcPts val="0"/>
              </a:spcAft>
              <a:buSzPts val="1798"/>
              <a:buChar char="–"/>
              <a:defRPr>
                <a:latin typeface="Arial"/>
                <a:ea typeface="Arial"/>
                <a:cs typeface="Arial"/>
                <a:sym typeface="Arial"/>
              </a:defRPr>
            </a:lvl3pPr>
            <a:lvl4pPr indent="-350519" lvl="3" marL="1828800" algn="l">
              <a:lnSpc>
                <a:spcPct val="100000"/>
              </a:lnSpc>
              <a:spcBef>
                <a:spcPts val="300"/>
              </a:spcBef>
              <a:spcAft>
                <a:spcPts val="0"/>
              </a:spcAft>
              <a:buSzPts val="1920"/>
              <a:buChar char="▫"/>
              <a:defRPr>
                <a:latin typeface="Arial"/>
                <a:ea typeface="Arial"/>
                <a:cs typeface="Arial"/>
                <a:sym typeface="Arial"/>
              </a:defRPr>
            </a:lvl4pPr>
            <a:lvl5pPr indent="-317500" lvl="4" marL="2286000" algn="l">
              <a:lnSpc>
                <a:spcPct val="100000"/>
              </a:lnSpc>
              <a:spcBef>
                <a:spcPts val="100"/>
              </a:spcBef>
              <a:spcAft>
                <a:spcPts val="0"/>
              </a:spcAft>
              <a:buSzPts val="14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9" name="Google Shape;249;p42"/>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4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51" name="Shape 251"/>
        <p:cNvGrpSpPr/>
        <p:nvPr/>
      </p:nvGrpSpPr>
      <p:grpSpPr>
        <a:xfrm>
          <a:off x="0" y="0"/>
          <a:ext cx="0" cy="0"/>
          <a:chOff x="0" y="0"/>
          <a:chExt cx="0" cy="0"/>
        </a:xfrm>
      </p:grpSpPr>
      <p:sp>
        <p:nvSpPr>
          <p:cNvPr id="252" name="Google Shape;252;p43"/>
          <p:cNvSpPr txBox="1"/>
          <p:nvPr>
            <p:ph idx="1" type="body"/>
          </p:nvPr>
        </p:nvSpPr>
        <p:spPr>
          <a:xfrm>
            <a:off x="503869" y="1620000"/>
            <a:ext cx="11182288" cy="4716000"/>
          </a:xfrm>
          <a:prstGeom prst="rect">
            <a:avLst/>
          </a:prstGeom>
          <a:noFill/>
          <a:ln>
            <a:noFill/>
          </a:ln>
        </p:spPr>
        <p:txBody>
          <a:bodyPr anchorCtr="0" anchor="t" bIns="0" lIns="0" spcFirstLastPara="1" rIns="0" wrap="square" tIns="1368000">
            <a:normAutofit/>
          </a:bodyPr>
          <a:lstStyle>
            <a:lvl1pPr indent="-228600" lvl="0" marL="457200" algn="ctr">
              <a:lnSpc>
                <a:spcPct val="100000"/>
              </a:lnSpc>
              <a:spcBef>
                <a:spcPts val="1798"/>
              </a:spcBef>
              <a:spcAft>
                <a:spcPts val="0"/>
              </a:spcAft>
              <a:buSzPts val="1120"/>
              <a:buFont typeface="Arial"/>
              <a:buNone/>
              <a:defRPr b="0" sz="1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43"/>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398"/>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p4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pyright" showMasterSp="0">
  <p:cSld name="1_Copyright">
    <p:spTree>
      <p:nvGrpSpPr>
        <p:cNvPr id="255" name="Shape 255"/>
        <p:cNvGrpSpPr/>
        <p:nvPr/>
      </p:nvGrpSpPr>
      <p:grpSpPr>
        <a:xfrm>
          <a:off x="0" y="0"/>
          <a:ext cx="0" cy="0"/>
          <a:chOff x="0" y="0"/>
          <a:chExt cx="0" cy="0"/>
        </a:xfrm>
      </p:grpSpPr>
      <p:pic>
        <p:nvPicPr>
          <p:cNvPr descr="SAP Logo" id="256" name="Google Shape;256;p44" title="SAP Logo"/>
          <p:cNvPicPr preferRelativeResize="0"/>
          <p:nvPr/>
        </p:nvPicPr>
        <p:blipFill rotWithShape="1">
          <a:blip r:embed="rId2">
            <a:alphaModFix/>
          </a:blip>
          <a:srcRect b="0" l="0" r="0" t="0"/>
          <a:stretch/>
        </p:blipFill>
        <p:spPr>
          <a:xfrm>
            <a:off x="9723033" y="5994000"/>
            <a:ext cx="1963124" cy="360000"/>
          </a:xfrm>
          <a:prstGeom prst="rect">
            <a:avLst/>
          </a:prstGeom>
          <a:noFill/>
          <a:ln>
            <a:noFill/>
          </a:ln>
        </p:spPr>
      </p:pic>
      <p:sp>
        <p:nvSpPr>
          <p:cNvPr id="257" name="Google Shape;257;p44"/>
          <p:cNvSpPr txBox="1"/>
          <p:nvPr/>
        </p:nvSpPr>
        <p:spPr>
          <a:xfrm>
            <a:off x="503107" y="2645292"/>
            <a:ext cx="5870781" cy="3708708"/>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2"/>
              </a:buClr>
              <a:buSzPts val="800"/>
              <a:buFont typeface="Arial"/>
              <a:buNone/>
            </a:pPr>
            <a:r>
              <a:rPr b="0" i="0" lang="en-US" sz="800" u="none" cap="none" strike="noStrike">
                <a:solidFill>
                  <a:schemeClr val="dk2"/>
                </a:solidFill>
                <a:latin typeface="Arial"/>
                <a:ea typeface="Arial"/>
                <a:cs typeface="Arial"/>
                <a:sym typeface="Arial"/>
              </a:rPr>
              <a:t>© 2021 SAP SE or an SAP affiliate company. All rights reserved.</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No part of this publication may be reproduced or transmitted in any form or for any purpose without the express permission of SAP SE or an SAP affiliate company.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The information contained herein may be changed without prior notice. Some software products marketed by SAP SE and its distributors contain proprietary software components of other software vendors. National product specifications may vary.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See</a:t>
            </a:r>
            <a:r>
              <a:rPr b="0" i="0" lang="en-US" sz="800" u="none" cap="none" strike="noStrike">
                <a:solidFill>
                  <a:schemeClr val="dk1"/>
                </a:solidFill>
                <a:latin typeface="Arial"/>
                <a:ea typeface="Arial"/>
                <a:cs typeface="Arial"/>
                <a:sym typeface="Arial"/>
              </a:rPr>
              <a:t> </a:t>
            </a:r>
            <a:r>
              <a:rPr b="0" i="0" lang="en-US" sz="800" u="sng" cap="none" strike="noStrike">
                <a:solidFill>
                  <a:schemeClr val="hlink"/>
                </a:solidFill>
                <a:latin typeface="Arial"/>
                <a:ea typeface="Arial"/>
                <a:cs typeface="Arial"/>
                <a:sym typeface="Arial"/>
                <a:hlinkClick r:id="rId3"/>
              </a:rPr>
              <a:t>www.sap.com/trademark</a:t>
            </a:r>
            <a:r>
              <a:rPr b="0" i="0" lang="en-US" sz="800" u="none" cap="none" strike="noStrike">
                <a:solidFill>
                  <a:schemeClr val="dk1"/>
                </a:solidFill>
                <a:latin typeface="Arial"/>
                <a:ea typeface="Arial"/>
                <a:cs typeface="Arial"/>
                <a:sym typeface="Arial"/>
              </a:rPr>
              <a:t> </a:t>
            </a:r>
            <a:r>
              <a:rPr b="0" i="0" lang="en-US" sz="800" u="none" cap="none" strike="noStrike">
                <a:solidFill>
                  <a:schemeClr val="dk2"/>
                </a:solidFill>
                <a:latin typeface="Arial"/>
                <a:ea typeface="Arial"/>
                <a:cs typeface="Arial"/>
                <a:sym typeface="Arial"/>
              </a:rPr>
              <a:t>for additional trademark information and notices.</a:t>
            </a:r>
            <a:endParaRPr b="0" i="0" sz="1400" u="none" cap="none" strike="noStrike">
              <a:solidFill>
                <a:srgbClr val="000000"/>
              </a:solidFill>
              <a:latin typeface="Arial"/>
              <a:ea typeface="Arial"/>
              <a:cs typeface="Arial"/>
              <a:sym typeface="Arial"/>
            </a:endParaRPr>
          </a:p>
        </p:txBody>
      </p:sp>
      <p:sp>
        <p:nvSpPr>
          <p:cNvPr id="258" name="Google Shape;258;p44">
            <a:hlinkClick r:id="rId4"/>
          </p:cNvPr>
          <p:cNvSpPr txBox="1"/>
          <p:nvPr/>
        </p:nvSpPr>
        <p:spPr>
          <a:xfrm>
            <a:off x="503107" y="2461399"/>
            <a:ext cx="2214813"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US" sz="1100" u="none" cap="none" strike="noStrike">
                <a:solidFill>
                  <a:schemeClr val="accent1"/>
                </a:solidFill>
                <a:latin typeface="Arial"/>
                <a:ea typeface="Arial"/>
                <a:cs typeface="Arial"/>
                <a:sym typeface="Arial"/>
              </a:rPr>
              <a:t>www.sap.com</a:t>
            </a:r>
            <a:r>
              <a:rPr b="1" i="0" lang="en-US" sz="1100" u="none" cap="none" strike="noStrike">
                <a:solidFill>
                  <a:schemeClr val="dk1"/>
                </a:solidFill>
                <a:latin typeface="Arial"/>
                <a:ea typeface="Arial"/>
                <a:cs typeface="Arial"/>
                <a:sym typeface="Arial"/>
              </a:rPr>
              <a:t>/contactsap</a:t>
            </a:r>
            <a:endParaRPr b="0" i="0" sz="1400" u="none" cap="none" strike="noStrike">
              <a:solidFill>
                <a:srgbClr val="000000"/>
              </a:solidFill>
              <a:latin typeface="Arial"/>
              <a:ea typeface="Arial"/>
              <a:cs typeface="Arial"/>
              <a:sym typeface="Arial"/>
            </a:endParaRPr>
          </a:p>
        </p:txBody>
      </p:sp>
      <p:sp>
        <p:nvSpPr>
          <p:cNvPr id="259" name="Google Shape;259;p44"/>
          <p:cNvSpPr txBox="1"/>
          <p:nvPr/>
        </p:nvSpPr>
        <p:spPr>
          <a:xfrm>
            <a:off x="503108" y="1461002"/>
            <a:ext cx="1228229"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Follow us</a:t>
            </a:r>
            <a:endParaRPr b="0" i="0" sz="1400" u="none" cap="none" strike="noStrike">
              <a:solidFill>
                <a:srgbClr val="000000"/>
              </a:solidFill>
              <a:latin typeface="Arial"/>
              <a:ea typeface="Arial"/>
              <a:cs typeface="Arial"/>
              <a:sym typeface="Arial"/>
            </a:endParaRPr>
          </a:p>
        </p:txBody>
      </p:sp>
      <p:pic>
        <p:nvPicPr>
          <p:cNvPr id="260" name="Google Shape;260;p44">
            <a:hlinkClick r:id="rId5"/>
          </p:cNvPr>
          <p:cNvPicPr preferRelativeResize="0"/>
          <p:nvPr/>
        </p:nvPicPr>
        <p:blipFill rotWithShape="1">
          <a:blip r:embed="rId6">
            <a:alphaModFix/>
          </a:blip>
          <a:srcRect b="0" l="0" r="0" t="0"/>
          <a:stretch/>
        </p:blipFill>
        <p:spPr>
          <a:xfrm>
            <a:off x="2256900" y="1749960"/>
            <a:ext cx="361715" cy="361809"/>
          </a:xfrm>
          <a:prstGeom prst="rect">
            <a:avLst/>
          </a:prstGeom>
          <a:noFill/>
          <a:ln>
            <a:noFill/>
          </a:ln>
        </p:spPr>
      </p:pic>
      <p:pic>
        <p:nvPicPr>
          <p:cNvPr id="261" name="Google Shape;261;p44">
            <a:hlinkClick r:id="rId7"/>
          </p:cNvPr>
          <p:cNvPicPr preferRelativeResize="0"/>
          <p:nvPr/>
        </p:nvPicPr>
        <p:blipFill rotWithShape="1">
          <a:blip r:embed="rId8">
            <a:alphaModFix/>
          </a:blip>
          <a:srcRect b="0" l="0" r="0" t="0"/>
          <a:stretch/>
        </p:blipFill>
        <p:spPr>
          <a:xfrm>
            <a:off x="1666517" y="1749063"/>
            <a:ext cx="363505" cy="363600"/>
          </a:xfrm>
          <a:prstGeom prst="rect">
            <a:avLst/>
          </a:prstGeom>
          <a:noFill/>
          <a:ln>
            <a:noFill/>
          </a:ln>
        </p:spPr>
      </p:pic>
      <p:pic>
        <p:nvPicPr>
          <p:cNvPr id="262" name="Google Shape;262;p44">
            <a:hlinkClick r:id="rId9"/>
          </p:cNvPr>
          <p:cNvPicPr preferRelativeResize="0"/>
          <p:nvPr/>
        </p:nvPicPr>
        <p:blipFill rotWithShape="1">
          <a:blip r:embed="rId10">
            <a:alphaModFix/>
          </a:blip>
          <a:srcRect b="0" l="0" r="0" t="0"/>
          <a:stretch/>
        </p:blipFill>
        <p:spPr>
          <a:xfrm>
            <a:off x="1077926" y="1749960"/>
            <a:ext cx="361715" cy="361809"/>
          </a:xfrm>
          <a:prstGeom prst="rect">
            <a:avLst/>
          </a:prstGeom>
          <a:noFill/>
          <a:ln>
            <a:noFill/>
          </a:ln>
        </p:spPr>
      </p:pic>
      <p:pic>
        <p:nvPicPr>
          <p:cNvPr id="263" name="Google Shape;263;p44">
            <a:hlinkClick r:id="rId11"/>
          </p:cNvPr>
          <p:cNvPicPr preferRelativeResize="0"/>
          <p:nvPr/>
        </p:nvPicPr>
        <p:blipFill rotWithShape="1">
          <a:blip r:embed="rId12">
            <a:alphaModFix/>
          </a:blip>
          <a:srcRect b="0" l="0" r="0" t="0"/>
          <a:stretch/>
        </p:blipFill>
        <p:spPr>
          <a:xfrm>
            <a:off x="487543" y="1749063"/>
            <a:ext cx="363505" cy="363600"/>
          </a:xfrm>
          <a:prstGeom prst="rect">
            <a:avLst/>
          </a:prstGeom>
          <a:noFill/>
          <a:ln>
            <a:noFill/>
          </a:ln>
        </p:spPr>
      </p:pic>
      <p:sp>
        <p:nvSpPr>
          <p:cNvPr id="264" name="Google Shape;264;p4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pyright German" showMasterSp="0">
  <p:cSld name="1_Copyright German">
    <p:spTree>
      <p:nvGrpSpPr>
        <p:cNvPr id="265" name="Shape 265"/>
        <p:cNvGrpSpPr/>
        <p:nvPr/>
      </p:nvGrpSpPr>
      <p:grpSpPr>
        <a:xfrm>
          <a:off x="0" y="0"/>
          <a:ext cx="0" cy="0"/>
          <a:chOff x="0" y="0"/>
          <a:chExt cx="0" cy="0"/>
        </a:xfrm>
      </p:grpSpPr>
      <p:sp>
        <p:nvSpPr>
          <p:cNvPr id="266" name="Google Shape;266;p45">
            <a:hlinkClick r:id="rId2"/>
          </p:cNvPr>
          <p:cNvSpPr txBox="1"/>
          <p:nvPr/>
        </p:nvSpPr>
        <p:spPr>
          <a:xfrm>
            <a:off x="503107" y="2461399"/>
            <a:ext cx="2579968"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US" sz="1100" u="none" cap="none" strike="noStrike">
                <a:solidFill>
                  <a:schemeClr val="accent1"/>
                </a:solidFill>
                <a:latin typeface="Arial"/>
                <a:ea typeface="Arial"/>
                <a:cs typeface="Arial"/>
                <a:sym typeface="Arial"/>
              </a:rPr>
              <a:t>www.sap.com/germany</a:t>
            </a:r>
            <a:r>
              <a:rPr b="1" i="0" lang="en-US" sz="1100" u="none" cap="none" strike="noStrike">
                <a:solidFill>
                  <a:schemeClr val="dk1"/>
                </a:solidFill>
                <a:latin typeface="Arial"/>
                <a:ea typeface="Arial"/>
                <a:cs typeface="Arial"/>
                <a:sym typeface="Arial"/>
              </a:rPr>
              <a:t>/contactsap</a:t>
            </a:r>
            <a:endParaRPr b="0" i="0" sz="1400" u="none" cap="none" strike="noStrike">
              <a:solidFill>
                <a:srgbClr val="000000"/>
              </a:solidFill>
              <a:latin typeface="Arial"/>
              <a:ea typeface="Arial"/>
              <a:cs typeface="Arial"/>
              <a:sym typeface="Arial"/>
            </a:endParaRPr>
          </a:p>
        </p:txBody>
      </p:sp>
      <p:pic>
        <p:nvPicPr>
          <p:cNvPr descr="SAP Logo" id="267" name="Google Shape;267;p45" title="SAP Logo"/>
          <p:cNvPicPr preferRelativeResize="0"/>
          <p:nvPr/>
        </p:nvPicPr>
        <p:blipFill rotWithShape="1">
          <a:blip r:embed="rId3">
            <a:alphaModFix/>
          </a:blip>
          <a:srcRect b="0" l="0" r="0" t="0"/>
          <a:stretch/>
        </p:blipFill>
        <p:spPr>
          <a:xfrm>
            <a:off x="9723033" y="5994000"/>
            <a:ext cx="1963124" cy="360000"/>
          </a:xfrm>
          <a:prstGeom prst="rect">
            <a:avLst/>
          </a:prstGeom>
          <a:noFill/>
          <a:ln>
            <a:noFill/>
          </a:ln>
        </p:spPr>
      </p:pic>
      <p:sp>
        <p:nvSpPr>
          <p:cNvPr id="268" name="Google Shape;268;p45"/>
          <p:cNvSpPr txBox="1"/>
          <p:nvPr/>
        </p:nvSpPr>
        <p:spPr>
          <a:xfrm>
            <a:off x="503867" y="2645292"/>
            <a:ext cx="6075226" cy="3708708"/>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2"/>
              </a:buClr>
              <a:buSzPts val="800"/>
              <a:buFont typeface="Arial"/>
              <a:buNone/>
            </a:pPr>
            <a:r>
              <a:rPr b="0" i="0" lang="en-US" sz="800" u="none" cap="none" strike="noStrike">
                <a:solidFill>
                  <a:schemeClr val="dk2"/>
                </a:solidFill>
                <a:latin typeface="Arial"/>
                <a:ea typeface="Arial"/>
                <a:cs typeface="Arial"/>
                <a:sym typeface="Arial"/>
              </a:rPr>
              <a:t>© 2021 SAP SE oder ein SAP-Konzernunternehmen. Alle Rechte vorbehalten.</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Weitergabe und Vervielfältigung dieser Publikation oder von Teilen daraus sind, zu welchem Zweck und in welcher Form auch immer, ohne die ausdrückliche schriftliche Genehmigung durch SAP SE oder ein SAP-Konzernunternehmen nicht gestattet.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Zusätzliche Informationen zur Marke und Vermerke finden Sie auf der Seite </a:t>
            </a:r>
            <a:r>
              <a:rPr b="0" i="0" lang="en-US" sz="800" u="sng" cap="none" strike="noStrike">
                <a:solidFill>
                  <a:schemeClr val="hlink"/>
                </a:solidFill>
                <a:latin typeface="Arial"/>
                <a:ea typeface="Arial"/>
                <a:cs typeface="Arial"/>
                <a:sym typeface="Arial"/>
                <a:hlinkClick r:id="rId4"/>
              </a:rPr>
              <a:t>www.sap.com/trademark</a:t>
            </a:r>
            <a:r>
              <a:rPr b="0" i="0" lang="en-US" sz="800" u="none" cap="none" strike="noStrike">
                <a:solidFill>
                  <a:schemeClr val="dk1"/>
                </a:solidFill>
                <a:latin typeface="Arial"/>
                <a:ea typeface="Arial"/>
                <a:cs typeface="Arial"/>
                <a:sym typeface="Arial"/>
              </a:rPr>
              <a:t> </a:t>
            </a:r>
            <a:endParaRPr b="0" i="0" sz="800" u="none" cap="none" strike="noStrike">
              <a:solidFill>
                <a:schemeClr val="dk1"/>
              </a:solidFill>
              <a:latin typeface="Arial"/>
              <a:ea typeface="Arial"/>
              <a:cs typeface="Arial"/>
              <a:sym typeface="Arial"/>
            </a:endParaRPr>
          </a:p>
        </p:txBody>
      </p:sp>
      <p:sp>
        <p:nvSpPr>
          <p:cNvPr id="269" name="Google Shape;269;p45"/>
          <p:cNvSpPr txBox="1"/>
          <p:nvPr/>
        </p:nvSpPr>
        <p:spPr>
          <a:xfrm>
            <a:off x="503866" y="1461002"/>
            <a:ext cx="1228229"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SAP folgen auf</a:t>
            </a:r>
            <a:endParaRPr b="0" i="0" sz="1400" u="none" cap="none" strike="noStrike">
              <a:solidFill>
                <a:srgbClr val="000000"/>
              </a:solidFill>
              <a:latin typeface="Arial"/>
              <a:ea typeface="Arial"/>
              <a:cs typeface="Arial"/>
              <a:sym typeface="Arial"/>
            </a:endParaRPr>
          </a:p>
        </p:txBody>
      </p:sp>
      <p:pic>
        <p:nvPicPr>
          <p:cNvPr id="270" name="Google Shape;270;p45">
            <a:hlinkClick r:id="rId5"/>
          </p:cNvPr>
          <p:cNvPicPr preferRelativeResize="0"/>
          <p:nvPr/>
        </p:nvPicPr>
        <p:blipFill rotWithShape="1">
          <a:blip r:embed="rId6">
            <a:alphaModFix/>
          </a:blip>
          <a:srcRect b="0" l="0" r="0" t="0"/>
          <a:stretch/>
        </p:blipFill>
        <p:spPr>
          <a:xfrm>
            <a:off x="2256900" y="1749960"/>
            <a:ext cx="361715" cy="361809"/>
          </a:xfrm>
          <a:prstGeom prst="rect">
            <a:avLst/>
          </a:prstGeom>
          <a:noFill/>
          <a:ln>
            <a:noFill/>
          </a:ln>
        </p:spPr>
      </p:pic>
      <p:pic>
        <p:nvPicPr>
          <p:cNvPr id="271" name="Google Shape;271;p45">
            <a:hlinkClick r:id="rId7"/>
          </p:cNvPr>
          <p:cNvPicPr preferRelativeResize="0"/>
          <p:nvPr/>
        </p:nvPicPr>
        <p:blipFill rotWithShape="1">
          <a:blip r:embed="rId8">
            <a:alphaModFix/>
          </a:blip>
          <a:srcRect b="0" l="0" r="0" t="0"/>
          <a:stretch/>
        </p:blipFill>
        <p:spPr>
          <a:xfrm>
            <a:off x="1666517" y="1749063"/>
            <a:ext cx="363505" cy="363600"/>
          </a:xfrm>
          <a:prstGeom prst="rect">
            <a:avLst/>
          </a:prstGeom>
          <a:noFill/>
          <a:ln>
            <a:noFill/>
          </a:ln>
        </p:spPr>
      </p:pic>
      <p:pic>
        <p:nvPicPr>
          <p:cNvPr id="272" name="Google Shape;272;p45">
            <a:hlinkClick r:id="rId9"/>
          </p:cNvPr>
          <p:cNvPicPr preferRelativeResize="0"/>
          <p:nvPr/>
        </p:nvPicPr>
        <p:blipFill rotWithShape="1">
          <a:blip r:embed="rId10">
            <a:alphaModFix/>
          </a:blip>
          <a:srcRect b="0" l="0" r="0" t="0"/>
          <a:stretch/>
        </p:blipFill>
        <p:spPr>
          <a:xfrm>
            <a:off x="1077926" y="1749960"/>
            <a:ext cx="361715" cy="361809"/>
          </a:xfrm>
          <a:prstGeom prst="rect">
            <a:avLst/>
          </a:prstGeom>
          <a:noFill/>
          <a:ln>
            <a:noFill/>
          </a:ln>
        </p:spPr>
      </p:pic>
      <p:pic>
        <p:nvPicPr>
          <p:cNvPr id="273" name="Google Shape;273;p45">
            <a:hlinkClick r:id="rId11"/>
          </p:cNvPr>
          <p:cNvPicPr preferRelativeResize="0"/>
          <p:nvPr/>
        </p:nvPicPr>
        <p:blipFill rotWithShape="1">
          <a:blip r:embed="rId12">
            <a:alphaModFix/>
          </a:blip>
          <a:srcRect b="0" l="0" r="0" t="0"/>
          <a:stretch/>
        </p:blipFill>
        <p:spPr>
          <a:xfrm>
            <a:off x="487543" y="1749063"/>
            <a:ext cx="363505" cy="363600"/>
          </a:xfrm>
          <a:prstGeom prst="rect">
            <a:avLst/>
          </a:prstGeom>
          <a:noFill/>
          <a:ln>
            <a:noFill/>
          </a:ln>
        </p:spPr>
      </p:pic>
      <p:sp>
        <p:nvSpPr>
          <p:cNvPr id="274" name="Google Shape;274;p4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p:cSld name="Title Only - blue">
    <p:spTree>
      <p:nvGrpSpPr>
        <p:cNvPr id="275" name="Shape 275"/>
        <p:cNvGrpSpPr/>
        <p:nvPr/>
      </p:nvGrpSpPr>
      <p:grpSpPr>
        <a:xfrm>
          <a:off x="0" y="0"/>
          <a:ext cx="0" cy="0"/>
          <a:chOff x="0" y="0"/>
          <a:chExt cx="0" cy="0"/>
        </a:xfrm>
      </p:grpSpPr>
      <p:sp>
        <p:nvSpPr>
          <p:cNvPr id="276" name="Google Shape;276;p46"/>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4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blue">
  <p:cSld name="Title and Text - blue">
    <p:spTree>
      <p:nvGrpSpPr>
        <p:cNvPr id="278" name="Shape 278"/>
        <p:cNvGrpSpPr/>
        <p:nvPr/>
      </p:nvGrpSpPr>
      <p:grpSpPr>
        <a:xfrm>
          <a:off x="0" y="0"/>
          <a:ext cx="0" cy="0"/>
          <a:chOff x="0" y="0"/>
          <a:chExt cx="0" cy="0"/>
        </a:xfrm>
      </p:grpSpPr>
      <p:sp>
        <p:nvSpPr>
          <p:cNvPr id="279" name="Google Shape;279;p47"/>
          <p:cNvSpPr txBox="1"/>
          <p:nvPr>
            <p:ph idx="1" type="body"/>
          </p:nvPr>
        </p:nvSpPr>
        <p:spPr>
          <a:xfrm>
            <a:off x="503868" y="1620000"/>
            <a:ext cx="11183565"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0" name="Google Shape;280;p47"/>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4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p:cSld name="Quote - blue">
    <p:spTree>
      <p:nvGrpSpPr>
        <p:cNvPr id="282" name="Shape 282"/>
        <p:cNvGrpSpPr/>
        <p:nvPr/>
      </p:nvGrpSpPr>
      <p:grpSpPr>
        <a:xfrm>
          <a:off x="0" y="0"/>
          <a:ext cx="0" cy="0"/>
          <a:chOff x="0" y="0"/>
          <a:chExt cx="0" cy="0"/>
        </a:xfrm>
      </p:grpSpPr>
      <p:sp>
        <p:nvSpPr>
          <p:cNvPr id="283" name="Google Shape;283;p48"/>
          <p:cNvSpPr txBox="1"/>
          <p:nvPr>
            <p:ph idx="1" type="body"/>
          </p:nvPr>
        </p:nvSpPr>
        <p:spPr>
          <a:xfrm>
            <a:off x="503869" y="1800000"/>
            <a:ext cx="11182288" cy="3285032"/>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600"/>
              </a:spcBef>
              <a:spcAft>
                <a:spcPts val="0"/>
              </a:spcAft>
              <a:buSzPts val="4798"/>
              <a:buFont typeface="Arial"/>
              <a:buNone/>
              <a:defRPr b="1" sz="5997">
                <a:solidFill>
                  <a:schemeClr val="accent1"/>
                </a:solidFill>
              </a:defRPr>
            </a:lvl1pPr>
            <a:lvl2pPr indent="-228600" lvl="1" marL="914400" algn="l">
              <a:lnSpc>
                <a:spcPct val="100000"/>
              </a:lnSpc>
              <a:spcBef>
                <a:spcPts val="600"/>
              </a:spcBef>
              <a:spcAft>
                <a:spcPts val="0"/>
              </a:spcAft>
              <a:buSzPts val="1600"/>
              <a:buNone/>
              <a:defRPr sz="1600"/>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4" name="Google Shape;284;p4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1133">
          <p15:clr>
            <a:srgbClr val="FBAE40"/>
          </p15:clr>
        </p15:guide>
        <p15:guide id="3" orient="horz" pos="3204">
          <p15:clr>
            <a:srgbClr val="FBAE40"/>
          </p15:clr>
        </p15:guide>
        <p15:guide id="4" pos="736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ver with Image or Illustration" showMasterSp="0">
  <p:cSld name="2_Cover with Image or Illustration">
    <p:bg>
      <p:bgPr>
        <a:solidFill>
          <a:schemeClr val="lt1"/>
        </a:solidFill>
      </p:bgPr>
    </p:bg>
    <p:spTree>
      <p:nvGrpSpPr>
        <p:cNvPr id="285" name="Shape 285"/>
        <p:cNvGrpSpPr/>
        <p:nvPr/>
      </p:nvGrpSpPr>
      <p:grpSpPr>
        <a:xfrm>
          <a:off x="0" y="0"/>
          <a:ext cx="0" cy="0"/>
          <a:chOff x="0" y="0"/>
          <a:chExt cx="0" cy="0"/>
        </a:xfrm>
      </p:grpSpPr>
      <p:pic>
        <p:nvPicPr>
          <p:cNvPr descr="SAP Logo" id="286" name="Google Shape;286;p49" title="SAP Logo"/>
          <p:cNvPicPr preferRelativeResize="0"/>
          <p:nvPr/>
        </p:nvPicPr>
        <p:blipFill rotWithShape="1">
          <a:blip r:embed="rId2">
            <a:alphaModFix/>
          </a:blip>
          <a:srcRect b="0" l="0" r="0" t="0"/>
          <a:stretch/>
        </p:blipFill>
        <p:spPr>
          <a:xfrm>
            <a:off x="9946665" y="6217668"/>
            <a:ext cx="1963124" cy="360000"/>
          </a:xfrm>
          <a:prstGeom prst="rect">
            <a:avLst/>
          </a:prstGeom>
          <a:noFill/>
          <a:ln>
            <a:noFill/>
          </a:ln>
        </p:spPr>
      </p:pic>
      <p:sp>
        <p:nvSpPr>
          <p:cNvPr id="287" name="Google Shape;287;p49"/>
          <p:cNvSpPr txBox="1"/>
          <p:nvPr/>
        </p:nvSpPr>
        <p:spPr>
          <a:xfrm>
            <a:off x="287926" y="5769667"/>
            <a:ext cx="420376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720"/>
              <a:buFont typeface="Arial"/>
              <a:buNone/>
            </a:pPr>
            <a:r>
              <a:rPr b="0" i="0" lang="en-US" sz="900" u="none" cap="none" strike="noStrike">
                <a:solidFill>
                  <a:schemeClr val="dk1"/>
                </a:solidFill>
                <a:latin typeface="Arial"/>
                <a:ea typeface="Arial"/>
                <a:cs typeface="Arial"/>
                <a:sym typeface="Arial"/>
              </a:rPr>
              <a:t>INTERNAL</a:t>
            </a:r>
            <a:endParaRPr b="0" i="0" sz="1400" u="none" cap="none" strike="noStrike">
              <a:solidFill>
                <a:srgbClr val="000000"/>
              </a:solidFill>
              <a:latin typeface="Arial"/>
              <a:ea typeface="Arial"/>
              <a:cs typeface="Arial"/>
              <a:sym typeface="Arial"/>
            </a:endParaRPr>
          </a:p>
        </p:txBody>
      </p:sp>
      <p:sp>
        <p:nvSpPr>
          <p:cNvPr id="288" name="Google Shape;288;p49"/>
          <p:cNvSpPr txBox="1"/>
          <p:nvPr>
            <p:ph idx="1" type="subTitle"/>
          </p:nvPr>
        </p:nvSpPr>
        <p:spPr>
          <a:xfrm>
            <a:off x="287925" y="5130490"/>
            <a:ext cx="10896336"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defRPr>
            </a:lvl1pPr>
            <a:lvl2pPr lvl="1" algn="ctr">
              <a:lnSpc>
                <a:spcPct val="100000"/>
              </a:lnSpc>
              <a:spcBef>
                <a:spcPts val="600"/>
              </a:spcBef>
              <a:spcAft>
                <a:spcPts val="0"/>
              </a:spcAft>
              <a:buSzPts val="1798"/>
              <a:buNone/>
              <a:defRPr>
                <a:solidFill>
                  <a:srgbClr val="888888"/>
                </a:solidFill>
              </a:defRPr>
            </a:lvl2pPr>
            <a:lvl3pPr lvl="2" algn="ctr">
              <a:lnSpc>
                <a:spcPct val="100000"/>
              </a:lnSpc>
              <a:spcBef>
                <a:spcPts val="300"/>
              </a:spcBef>
              <a:spcAft>
                <a:spcPts val="0"/>
              </a:spcAft>
              <a:buSzPts val="1798"/>
              <a:buNone/>
              <a:defRPr>
                <a:solidFill>
                  <a:srgbClr val="888888"/>
                </a:solidFill>
              </a:defRPr>
            </a:lvl3pPr>
            <a:lvl4pPr lvl="3" algn="ctr">
              <a:lnSpc>
                <a:spcPct val="100000"/>
              </a:lnSpc>
              <a:spcBef>
                <a:spcPts val="300"/>
              </a:spcBef>
              <a:spcAft>
                <a:spcPts val="0"/>
              </a:spcAft>
              <a:buSzPts val="192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80"/>
              </a:spcBef>
              <a:spcAft>
                <a:spcPts val="0"/>
              </a:spcAft>
              <a:buClr>
                <a:srgbClr val="888888"/>
              </a:buClr>
              <a:buSzPts val="2398"/>
              <a:buNone/>
              <a:defRPr>
                <a:solidFill>
                  <a:srgbClr val="888888"/>
                </a:solidFill>
              </a:defRPr>
            </a:lvl6pPr>
            <a:lvl7pPr lvl="6" algn="ctr">
              <a:lnSpc>
                <a:spcPct val="100000"/>
              </a:lnSpc>
              <a:spcBef>
                <a:spcPts val="480"/>
              </a:spcBef>
              <a:spcAft>
                <a:spcPts val="0"/>
              </a:spcAft>
              <a:buClr>
                <a:srgbClr val="888888"/>
              </a:buClr>
              <a:buSzPts val="2398"/>
              <a:buNone/>
              <a:defRPr>
                <a:solidFill>
                  <a:srgbClr val="888888"/>
                </a:solidFill>
              </a:defRPr>
            </a:lvl7pPr>
            <a:lvl8pPr lvl="7" algn="ctr">
              <a:lnSpc>
                <a:spcPct val="100000"/>
              </a:lnSpc>
              <a:spcBef>
                <a:spcPts val="480"/>
              </a:spcBef>
              <a:spcAft>
                <a:spcPts val="0"/>
              </a:spcAft>
              <a:buClr>
                <a:srgbClr val="888888"/>
              </a:buClr>
              <a:buSzPts val="2398"/>
              <a:buNone/>
              <a:defRPr>
                <a:solidFill>
                  <a:srgbClr val="888888"/>
                </a:solidFill>
              </a:defRPr>
            </a:lvl8pPr>
            <a:lvl9pPr lvl="8" algn="ctr">
              <a:lnSpc>
                <a:spcPct val="100000"/>
              </a:lnSpc>
              <a:spcBef>
                <a:spcPts val="480"/>
              </a:spcBef>
              <a:spcAft>
                <a:spcPts val="0"/>
              </a:spcAft>
              <a:buClr>
                <a:srgbClr val="888888"/>
              </a:buClr>
              <a:buSzPts val="2398"/>
              <a:buNone/>
              <a:defRPr>
                <a:solidFill>
                  <a:srgbClr val="888888"/>
                </a:solidFill>
              </a:defRPr>
            </a:lvl9pPr>
          </a:lstStyle>
          <a:p/>
        </p:txBody>
      </p:sp>
      <p:sp>
        <p:nvSpPr>
          <p:cNvPr id="289" name="Google Shape;289;p49"/>
          <p:cNvSpPr txBox="1"/>
          <p:nvPr>
            <p:ph type="title"/>
          </p:nvPr>
        </p:nvSpPr>
        <p:spPr>
          <a:xfrm>
            <a:off x="287925" y="4024430"/>
            <a:ext cx="10896336"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6"/>
              </a:buClr>
              <a:buSzPts val="3599"/>
              <a:buFont typeface="Arial"/>
              <a:buNone/>
              <a:defRPr sz="3599">
                <a:solidFill>
                  <a:schemeClr val="accent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 name="Google Shape;290;p49"/>
          <p:cNvSpPr/>
          <p:nvPr/>
        </p:nvSpPr>
        <p:spPr>
          <a:xfrm flipH="1" rot="10800000">
            <a:off x="5927713" y="0"/>
            <a:ext cx="6273808" cy="6858000"/>
          </a:xfrm>
          <a:prstGeom prst="triangle">
            <a:avLst>
              <a:gd fmla="val 100000" name="adj"/>
            </a:avLst>
          </a:prstGeom>
          <a:solidFill>
            <a:schemeClr val="dk1"/>
          </a:solidFill>
          <a:ln>
            <a:noFill/>
          </a:ln>
        </p:spPr>
        <p:txBody>
          <a:bodyPr anchorCtr="0" anchor="ctr" bIns="71975" lIns="89975" spcFirstLastPara="1" rIns="89975" wrap="square" tIns="719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chemeClr val="dk1"/>
              </a:solidFill>
              <a:latin typeface="Arial"/>
              <a:ea typeface="Arial"/>
              <a:cs typeface="Arial"/>
              <a:sym typeface="Arial"/>
            </a:endParaRPr>
          </a:p>
        </p:txBody>
      </p:sp>
      <p:sp>
        <p:nvSpPr>
          <p:cNvPr id="291" name="Google Shape;291;p49"/>
          <p:cNvSpPr/>
          <p:nvPr/>
        </p:nvSpPr>
        <p:spPr>
          <a:xfrm rot="-1709425">
            <a:off x="9127348" y="-779236"/>
            <a:ext cx="1127898" cy="8425175"/>
          </a:xfrm>
          <a:custGeom>
            <a:rect b="b" l="l" r="r" t="t"/>
            <a:pathLst>
              <a:path extrusionOk="0" h="8437002" w="1128192">
                <a:moveTo>
                  <a:pt x="0" y="0"/>
                </a:moveTo>
                <a:lnTo>
                  <a:pt x="1128191" y="612313"/>
                </a:lnTo>
                <a:lnTo>
                  <a:pt x="1128192" y="8437002"/>
                </a:lnTo>
                <a:lnTo>
                  <a:pt x="0" y="7835382"/>
                </a:lnTo>
                <a:close/>
              </a:path>
            </a:pathLst>
          </a:custGeom>
          <a:solidFill>
            <a:srgbClr val="870848"/>
          </a:solidFill>
          <a:ln>
            <a:noFill/>
          </a:ln>
        </p:spPr>
        <p:txBody>
          <a:bodyPr anchorCtr="0" anchor="ctr" bIns="45700" lIns="143950" spcFirstLastPara="1" rIns="143950" wrap="square" tIns="45700">
            <a:noAutofit/>
          </a:bodyPr>
          <a:lstStyle/>
          <a:p>
            <a:pPr indent="0" lvl="0" marL="0" marR="0" rtl="0" algn="r">
              <a:lnSpc>
                <a:spcPct val="10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92" name="Google Shape;292;p49"/>
          <p:cNvSpPr/>
          <p:nvPr/>
        </p:nvSpPr>
        <p:spPr>
          <a:xfrm rot="-1709425">
            <a:off x="7871170" y="-779954"/>
            <a:ext cx="1127897" cy="8437003"/>
          </a:xfrm>
          <a:custGeom>
            <a:rect b="b" l="l" r="r" t="t"/>
            <a:pathLst>
              <a:path extrusionOk="0" h="8437003" w="1128191">
                <a:moveTo>
                  <a:pt x="1128191" y="612313"/>
                </a:moveTo>
                <a:lnTo>
                  <a:pt x="1128191" y="8437003"/>
                </a:lnTo>
                <a:lnTo>
                  <a:pt x="0" y="7824689"/>
                </a:lnTo>
                <a:lnTo>
                  <a:pt x="0" y="0"/>
                </a:lnTo>
                <a:close/>
              </a:path>
            </a:pathLst>
          </a:custGeom>
          <a:solidFill>
            <a:schemeClr val="accent2"/>
          </a:solidFill>
          <a:ln>
            <a:noFill/>
          </a:ln>
        </p:spPr>
        <p:txBody>
          <a:bodyPr anchorCtr="0" anchor="ctr" bIns="45700" lIns="143950" spcFirstLastPara="1" rIns="143950" wrap="square" tIns="45700">
            <a:noAutofit/>
          </a:bodyPr>
          <a:lstStyle/>
          <a:p>
            <a:pPr indent="0" lvl="0" marL="0" marR="0" rtl="0" algn="r">
              <a:lnSpc>
                <a:spcPct val="10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93" name="Google Shape;293;p4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ver without Image" showMasterSp="0">
  <p:cSld name="2_Cover without Image">
    <p:bg>
      <p:bgPr>
        <a:solidFill>
          <a:schemeClr val="lt1"/>
        </a:solidFill>
      </p:bgPr>
    </p:bg>
    <p:spTree>
      <p:nvGrpSpPr>
        <p:cNvPr id="294" name="Shape 294"/>
        <p:cNvGrpSpPr/>
        <p:nvPr/>
      </p:nvGrpSpPr>
      <p:grpSpPr>
        <a:xfrm>
          <a:off x="0" y="0"/>
          <a:ext cx="0" cy="0"/>
          <a:chOff x="0" y="0"/>
          <a:chExt cx="0" cy="0"/>
        </a:xfrm>
      </p:grpSpPr>
      <p:sp>
        <p:nvSpPr>
          <p:cNvPr id="295" name="Google Shape;295;p50"/>
          <p:cNvSpPr txBox="1"/>
          <p:nvPr/>
        </p:nvSpPr>
        <p:spPr>
          <a:xfrm>
            <a:off x="287926" y="5093865"/>
            <a:ext cx="4203760" cy="15385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720"/>
              <a:buFont typeface="Arial"/>
              <a:buNone/>
            </a:pPr>
            <a:r>
              <a:rPr b="0" i="0" lang="en-US" sz="900" u="none" cap="none" strike="noStrike">
                <a:solidFill>
                  <a:schemeClr val="dk1"/>
                </a:solidFill>
                <a:latin typeface="Arial"/>
                <a:ea typeface="Arial"/>
                <a:cs typeface="Arial"/>
                <a:sym typeface="Arial"/>
              </a:rPr>
              <a:t>INTERNAL</a:t>
            </a:r>
            <a:endParaRPr b="0" i="0" sz="1400" u="none" cap="none" strike="noStrike">
              <a:solidFill>
                <a:srgbClr val="000000"/>
              </a:solidFill>
              <a:latin typeface="Arial"/>
              <a:ea typeface="Arial"/>
              <a:cs typeface="Arial"/>
              <a:sym typeface="Arial"/>
            </a:endParaRPr>
          </a:p>
        </p:txBody>
      </p:sp>
      <p:sp>
        <p:nvSpPr>
          <p:cNvPr id="296" name="Google Shape;296;p50"/>
          <p:cNvSpPr txBox="1"/>
          <p:nvPr>
            <p:ph idx="1" type="subTitle"/>
          </p:nvPr>
        </p:nvSpPr>
        <p:spPr>
          <a:xfrm>
            <a:off x="287924" y="4268504"/>
            <a:ext cx="10897962"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defRPr>
            </a:lvl1pPr>
            <a:lvl2pPr lvl="1" algn="ctr">
              <a:lnSpc>
                <a:spcPct val="100000"/>
              </a:lnSpc>
              <a:spcBef>
                <a:spcPts val="600"/>
              </a:spcBef>
              <a:spcAft>
                <a:spcPts val="0"/>
              </a:spcAft>
              <a:buSzPts val="1798"/>
              <a:buNone/>
              <a:defRPr>
                <a:solidFill>
                  <a:srgbClr val="888888"/>
                </a:solidFill>
              </a:defRPr>
            </a:lvl2pPr>
            <a:lvl3pPr lvl="2" algn="ctr">
              <a:lnSpc>
                <a:spcPct val="100000"/>
              </a:lnSpc>
              <a:spcBef>
                <a:spcPts val="300"/>
              </a:spcBef>
              <a:spcAft>
                <a:spcPts val="0"/>
              </a:spcAft>
              <a:buSzPts val="1798"/>
              <a:buNone/>
              <a:defRPr>
                <a:solidFill>
                  <a:srgbClr val="888888"/>
                </a:solidFill>
              </a:defRPr>
            </a:lvl3pPr>
            <a:lvl4pPr lvl="3" algn="ctr">
              <a:lnSpc>
                <a:spcPct val="100000"/>
              </a:lnSpc>
              <a:spcBef>
                <a:spcPts val="300"/>
              </a:spcBef>
              <a:spcAft>
                <a:spcPts val="0"/>
              </a:spcAft>
              <a:buSzPts val="192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80"/>
              </a:spcBef>
              <a:spcAft>
                <a:spcPts val="0"/>
              </a:spcAft>
              <a:buClr>
                <a:srgbClr val="888888"/>
              </a:buClr>
              <a:buSzPts val="2398"/>
              <a:buNone/>
              <a:defRPr>
                <a:solidFill>
                  <a:srgbClr val="888888"/>
                </a:solidFill>
              </a:defRPr>
            </a:lvl6pPr>
            <a:lvl7pPr lvl="6" algn="ctr">
              <a:lnSpc>
                <a:spcPct val="100000"/>
              </a:lnSpc>
              <a:spcBef>
                <a:spcPts val="480"/>
              </a:spcBef>
              <a:spcAft>
                <a:spcPts val="0"/>
              </a:spcAft>
              <a:buClr>
                <a:srgbClr val="888888"/>
              </a:buClr>
              <a:buSzPts val="2398"/>
              <a:buNone/>
              <a:defRPr>
                <a:solidFill>
                  <a:srgbClr val="888888"/>
                </a:solidFill>
              </a:defRPr>
            </a:lvl7pPr>
            <a:lvl8pPr lvl="7" algn="ctr">
              <a:lnSpc>
                <a:spcPct val="100000"/>
              </a:lnSpc>
              <a:spcBef>
                <a:spcPts val="480"/>
              </a:spcBef>
              <a:spcAft>
                <a:spcPts val="0"/>
              </a:spcAft>
              <a:buClr>
                <a:srgbClr val="888888"/>
              </a:buClr>
              <a:buSzPts val="2398"/>
              <a:buNone/>
              <a:defRPr>
                <a:solidFill>
                  <a:srgbClr val="888888"/>
                </a:solidFill>
              </a:defRPr>
            </a:lvl8pPr>
            <a:lvl9pPr lvl="8" algn="ctr">
              <a:lnSpc>
                <a:spcPct val="100000"/>
              </a:lnSpc>
              <a:spcBef>
                <a:spcPts val="480"/>
              </a:spcBef>
              <a:spcAft>
                <a:spcPts val="0"/>
              </a:spcAft>
              <a:buClr>
                <a:srgbClr val="888888"/>
              </a:buClr>
              <a:buSzPts val="2398"/>
              <a:buNone/>
              <a:defRPr>
                <a:solidFill>
                  <a:srgbClr val="888888"/>
                </a:solidFill>
              </a:defRPr>
            </a:lvl9pPr>
          </a:lstStyle>
          <a:p/>
        </p:txBody>
      </p:sp>
      <p:sp>
        <p:nvSpPr>
          <p:cNvPr id="297" name="Google Shape;297;p50"/>
          <p:cNvSpPr txBox="1"/>
          <p:nvPr>
            <p:ph type="title"/>
          </p:nvPr>
        </p:nvSpPr>
        <p:spPr>
          <a:xfrm>
            <a:off x="287925" y="2706317"/>
            <a:ext cx="10897962"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6"/>
              </a:buClr>
              <a:buSzPts val="3599"/>
              <a:buFont typeface="Arial"/>
              <a:buNone/>
              <a:defRPr sz="3599">
                <a:solidFill>
                  <a:schemeClr val="accent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98" name="Google Shape;298;p50"/>
          <p:cNvPicPr preferRelativeResize="0"/>
          <p:nvPr/>
        </p:nvPicPr>
        <p:blipFill rotWithShape="1">
          <a:blip r:embed="rId2">
            <a:alphaModFix/>
          </a:blip>
          <a:srcRect b="0" l="0" r="0" t="0"/>
          <a:stretch/>
        </p:blipFill>
        <p:spPr>
          <a:xfrm>
            <a:off x="11756753" y="6365513"/>
            <a:ext cx="337048" cy="388643"/>
          </a:xfrm>
          <a:prstGeom prst="rect">
            <a:avLst/>
          </a:prstGeom>
          <a:noFill/>
          <a:ln>
            <a:noFill/>
          </a:ln>
        </p:spPr>
      </p:pic>
      <p:sp>
        <p:nvSpPr>
          <p:cNvPr id="299" name="Google Shape;299;p5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orient="horz" pos="4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Pictogram" showMasterSp="0">
  <p:cSld name="Cover with Pictogram">
    <p:bg>
      <p:bgPr>
        <a:solidFill>
          <a:schemeClr val="lt1"/>
        </a:solidFill>
      </p:bgPr>
    </p:bg>
    <p:spTree>
      <p:nvGrpSpPr>
        <p:cNvPr id="39" name="Shape 39"/>
        <p:cNvGrpSpPr/>
        <p:nvPr/>
      </p:nvGrpSpPr>
      <p:grpSpPr>
        <a:xfrm>
          <a:off x="0" y="0"/>
          <a:ext cx="0" cy="0"/>
          <a:chOff x="0" y="0"/>
          <a:chExt cx="0" cy="0"/>
        </a:xfrm>
      </p:grpSpPr>
      <p:sp>
        <p:nvSpPr>
          <p:cNvPr id="40" name="Google Shape;40;p6"/>
          <p:cNvSpPr/>
          <p:nvPr>
            <p:ph idx="2" type="pic"/>
          </p:nvPr>
        </p:nvSpPr>
        <p:spPr>
          <a:xfrm>
            <a:off x="282501" y="6161088"/>
            <a:ext cx="953840" cy="417512"/>
          </a:xfrm>
          <a:prstGeom prst="rect">
            <a:avLst/>
          </a:prstGeom>
          <a:noFill/>
          <a:ln>
            <a:noFill/>
          </a:ln>
        </p:spPr>
      </p:sp>
      <p:sp>
        <p:nvSpPr>
          <p:cNvPr descr="{&quot;templafy&quot;:{&quot;id&quot;:&quot;9d2f7f7e-9d25-4fa5-8dfa-6b76ac8e9650&quot;}}" id="41" name="Google Shape;41;p6"/>
          <p:cNvSpPr txBox="1"/>
          <p:nvPr/>
        </p:nvSpPr>
        <p:spPr>
          <a:xfrm>
            <a:off x="282501" y="5264379"/>
            <a:ext cx="5986039" cy="252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INTERNAL – SAP and Customers only</a:t>
            </a:r>
            <a:endParaRPr b="0" i="0" sz="1400" u="none" cap="none" strike="noStrike">
              <a:solidFill>
                <a:srgbClr val="000000"/>
              </a:solidFill>
              <a:latin typeface="Arial"/>
              <a:ea typeface="Arial"/>
              <a:cs typeface="Arial"/>
              <a:sym typeface="Arial"/>
            </a:endParaRPr>
          </a:p>
        </p:txBody>
      </p:sp>
      <p:sp>
        <p:nvSpPr>
          <p:cNvPr id="42" name="Google Shape;42;p6"/>
          <p:cNvSpPr/>
          <p:nvPr>
            <p:ph idx="3" type="pic"/>
          </p:nvPr>
        </p:nvSpPr>
        <p:spPr>
          <a:xfrm>
            <a:off x="6953044" y="963000"/>
            <a:ext cx="4930716" cy="4932000"/>
          </a:xfrm>
          <a:prstGeom prst="rect">
            <a:avLst/>
          </a:prstGeom>
          <a:noFill/>
          <a:ln>
            <a:noFill/>
          </a:ln>
        </p:spPr>
      </p:sp>
      <p:sp>
        <p:nvSpPr>
          <p:cNvPr id="43" name="Google Shape;43;p6"/>
          <p:cNvSpPr txBox="1"/>
          <p:nvPr>
            <p:ph idx="1" type="subTitle"/>
          </p:nvPr>
        </p:nvSpPr>
        <p:spPr>
          <a:xfrm>
            <a:off x="287927" y="4268506"/>
            <a:ext cx="6371771"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defRPr>
            </a:lvl1pPr>
            <a:lvl2pPr lvl="1" algn="ctr">
              <a:lnSpc>
                <a:spcPct val="100000"/>
              </a:lnSpc>
              <a:spcBef>
                <a:spcPts val="600"/>
              </a:spcBef>
              <a:spcAft>
                <a:spcPts val="0"/>
              </a:spcAft>
              <a:buSzPts val="1798"/>
              <a:buNone/>
              <a:defRPr>
                <a:solidFill>
                  <a:srgbClr val="888888"/>
                </a:solidFill>
              </a:defRPr>
            </a:lvl2pPr>
            <a:lvl3pPr lvl="2" algn="ctr">
              <a:lnSpc>
                <a:spcPct val="100000"/>
              </a:lnSpc>
              <a:spcBef>
                <a:spcPts val="300"/>
              </a:spcBef>
              <a:spcAft>
                <a:spcPts val="0"/>
              </a:spcAft>
              <a:buSzPts val="1798"/>
              <a:buNone/>
              <a:defRPr>
                <a:solidFill>
                  <a:srgbClr val="888888"/>
                </a:solidFill>
              </a:defRPr>
            </a:lvl3pPr>
            <a:lvl4pPr lvl="3" algn="ctr">
              <a:lnSpc>
                <a:spcPct val="100000"/>
              </a:lnSpc>
              <a:spcBef>
                <a:spcPts val="300"/>
              </a:spcBef>
              <a:spcAft>
                <a:spcPts val="0"/>
              </a:spcAft>
              <a:buSzPts val="192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80"/>
              </a:spcBef>
              <a:spcAft>
                <a:spcPts val="0"/>
              </a:spcAft>
              <a:buClr>
                <a:srgbClr val="888888"/>
              </a:buClr>
              <a:buSzPts val="2398"/>
              <a:buNone/>
              <a:defRPr>
                <a:solidFill>
                  <a:srgbClr val="888888"/>
                </a:solidFill>
              </a:defRPr>
            </a:lvl6pPr>
            <a:lvl7pPr lvl="6" algn="ctr">
              <a:lnSpc>
                <a:spcPct val="100000"/>
              </a:lnSpc>
              <a:spcBef>
                <a:spcPts val="480"/>
              </a:spcBef>
              <a:spcAft>
                <a:spcPts val="0"/>
              </a:spcAft>
              <a:buClr>
                <a:srgbClr val="888888"/>
              </a:buClr>
              <a:buSzPts val="2398"/>
              <a:buNone/>
              <a:defRPr>
                <a:solidFill>
                  <a:srgbClr val="888888"/>
                </a:solidFill>
              </a:defRPr>
            </a:lvl7pPr>
            <a:lvl8pPr lvl="7" algn="ctr">
              <a:lnSpc>
                <a:spcPct val="100000"/>
              </a:lnSpc>
              <a:spcBef>
                <a:spcPts val="480"/>
              </a:spcBef>
              <a:spcAft>
                <a:spcPts val="0"/>
              </a:spcAft>
              <a:buClr>
                <a:srgbClr val="888888"/>
              </a:buClr>
              <a:buSzPts val="2398"/>
              <a:buNone/>
              <a:defRPr>
                <a:solidFill>
                  <a:srgbClr val="888888"/>
                </a:solidFill>
              </a:defRPr>
            </a:lvl8pPr>
            <a:lvl9pPr lvl="8" algn="ctr">
              <a:lnSpc>
                <a:spcPct val="100000"/>
              </a:lnSpc>
              <a:spcBef>
                <a:spcPts val="480"/>
              </a:spcBef>
              <a:spcAft>
                <a:spcPts val="0"/>
              </a:spcAft>
              <a:buClr>
                <a:srgbClr val="888888"/>
              </a:buClr>
              <a:buSzPts val="2398"/>
              <a:buNone/>
              <a:defRPr>
                <a:solidFill>
                  <a:srgbClr val="888888"/>
                </a:solidFill>
              </a:defRPr>
            </a:lvl9pPr>
          </a:lstStyle>
          <a:p/>
        </p:txBody>
      </p:sp>
      <p:sp>
        <p:nvSpPr>
          <p:cNvPr id="44" name="Google Shape;44;p6"/>
          <p:cNvSpPr txBox="1"/>
          <p:nvPr>
            <p:ph type="title"/>
          </p:nvPr>
        </p:nvSpPr>
        <p:spPr>
          <a:xfrm>
            <a:off x="287926" y="2706317"/>
            <a:ext cx="6370341"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598"/>
              <a:buFont typeface="Arial"/>
              <a:buNone/>
              <a:defRPr sz="359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5" name="Google Shape;45;p6"/>
          <p:cNvPicPr preferRelativeResize="0"/>
          <p:nvPr/>
        </p:nvPicPr>
        <p:blipFill rotWithShape="1">
          <a:blip r:embed="rId2">
            <a:alphaModFix/>
          </a:blip>
          <a:srcRect b="0" l="0" r="0" t="0"/>
          <a:stretch/>
        </p:blipFill>
        <p:spPr>
          <a:xfrm>
            <a:off x="9733860" y="6068921"/>
            <a:ext cx="2181989" cy="517253"/>
          </a:xfrm>
          <a:prstGeom prst="rect">
            <a:avLst/>
          </a:prstGeom>
          <a:noFill/>
          <a:ln>
            <a:noFill/>
          </a:ln>
        </p:spPr>
      </p:pic>
      <p:pic>
        <p:nvPicPr>
          <p:cNvPr id="46" name="Google Shape;46;p6"/>
          <p:cNvPicPr preferRelativeResize="0"/>
          <p:nvPr/>
        </p:nvPicPr>
        <p:blipFill rotWithShape="1">
          <a:blip r:embed="rId3">
            <a:alphaModFix/>
          </a:blip>
          <a:srcRect b="0" l="0" r="0" t="0"/>
          <a:stretch/>
        </p:blipFill>
        <p:spPr>
          <a:xfrm>
            <a:off x="295910" y="2139056"/>
            <a:ext cx="1082463" cy="225571"/>
          </a:xfrm>
          <a:prstGeom prst="rect">
            <a:avLst/>
          </a:prstGeom>
          <a:noFill/>
          <a:ln>
            <a:noFill/>
          </a:ln>
        </p:spPr>
      </p:pic>
      <p:sp>
        <p:nvSpPr>
          <p:cNvPr id="47" name="Google Shape;47;p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ver with Pictogram" showMasterSp="0">
  <p:cSld name="2_Cover with Pictogram">
    <p:bg>
      <p:bgPr>
        <a:solidFill>
          <a:schemeClr val="lt1"/>
        </a:solidFill>
      </p:bgPr>
    </p:bg>
    <p:spTree>
      <p:nvGrpSpPr>
        <p:cNvPr id="300" name="Shape 300"/>
        <p:cNvGrpSpPr/>
        <p:nvPr/>
      </p:nvGrpSpPr>
      <p:grpSpPr>
        <a:xfrm>
          <a:off x="0" y="0"/>
          <a:ext cx="0" cy="0"/>
          <a:chOff x="0" y="0"/>
          <a:chExt cx="0" cy="0"/>
        </a:xfrm>
      </p:grpSpPr>
      <p:sp>
        <p:nvSpPr>
          <p:cNvPr id="301" name="Google Shape;301;p51"/>
          <p:cNvSpPr/>
          <p:nvPr>
            <p:ph idx="2" type="pic"/>
          </p:nvPr>
        </p:nvSpPr>
        <p:spPr>
          <a:xfrm>
            <a:off x="6953044" y="963000"/>
            <a:ext cx="4930716" cy="4932000"/>
          </a:xfrm>
          <a:prstGeom prst="rect">
            <a:avLst/>
          </a:prstGeom>
          <a:noFill/>
          <a:ln>
            <a:noFill/>
          </a:ln>
        </p:spPr>
      </p:sp>
      <p:sp>
        <p:nvSpPr>
          <p:cNvPr id="302" name="Google Shape;302;p51"/>
          <p:cNvSpPr txBox="1"/>
          <p:nvPr/>
        </p:nvSpPr>
        <p:spPr>
          <a:xfrm>
            <a:off x="287926" y="5093865"/>
            <a:ext cx="4203760" cy="15385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720"/>
              <a:buFont typeface="Arial"/>
              <a:buNone/>
            </a:pPr>
            <a:r>
              <a:rPr b="0" i="0" lang="en-US" sz="900" u="none" cap="none" strike="noStrike">
                <a:solidFill>
                  <a:schemeClr val="dk1"/>
                </a:solidFill>
                <a:latin typeface="Arial"/>
                <a:ea typeface="Arial"/>
                <a:cs typeface="Arial"/>
                <a:sym typeface="Arial"/>
              </a:rPr>
              <a:t>INTERNAL</a:t>
            </a:r>
            <a:endParaRPr b="0" i="0" sz="1400" u="none" cap="none" strike="noStrike">
              <a:solidFill>
                <a:srgbClr val="000000"/>
              </a:solidFill>
              <a:latin typeface="Arial"/>
              <a:ea typeface="Arial"/>
              <a:cs typeface="Arial"/>
              <a:sym typeface="Arial"/>
            </a:endParaRPr>
          </a:p>
        </p:txBody>
      </p:sp>
      <p:sp>
        <p:nvSpPr>
          <p:cNvPr id="303" name="Google Shape;303;p51"/>
          <p:cNvSpPr txBox="1"/>
          <p:nvPr>
            <p:ph idx="1" type="subTitle"/>
          </p:nvPr>
        </p:nvSpPr>
        <p:spPr>
          <a:xfrm>
            <a:off x="287926" y="4268504"/>
            <a:ext cx="6371771"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latin typeface="Arial"/>
                <a:ea typeface="Arial"/>
                <a:cs typeface="Arial"/>
                <a:sym typeface="Arial"/>
              </a:defRPr>
            </a:lvl1pPr>
            <a:lvl2pPr lvl="1" algn="ctr">
              <a:lnSpc>
                <a:spcPct val="100000"/>
              </a:lnSpc>
              <a:spcBef>
                <a:spcPts val="600"/>
              </a:spcBef>
              <a:spcAft>
                <a:spcPts val="0"/>
              </a:spcAft>
              <a:buSzPts val="1798"/>
              <a:buNone/>
              <a:defRPr>
                <a:solidFill>
                  <a:srgbClr val="888888"/>
                </a:solidFill>
              </a:defRPr>
            </a:lvl2pPr>
            <a:lvl3pPr lvl="2" algn="ctr">
              <a:lnSpc>
                <a:spcPct val="100000"/>
              </a:lnSpc>
              <a:spcBef>
                <a:spcPts val="300"/>
              </a:spcBef>
              <a:spcAft>
                <a:spcPts val="0"/>
              </a:spcAft>
              <a:buSzPts val="1798"/>
              <a:buNone/>
              <a:defRPr>
                <a:solidFill>
                  <a:srgbClr val="888888"/>
                </a:solidFill>
              </a:defRPr>
            </a:lvl3pPr>
            <a:lvl4pPr lvl="3" algn="ctr">
              <a:lnSpc>
                <a:spcPct val="100000"/>
              </a:lnSpc>
              <a:spcBef>
                <a:spcPts val="300"/>
              </a:spcBef>
              <a:spcAft>
                <a:spcPts val="0"/>
              </a:spcAft>
              <a:buSzPts val="192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80"/>
              </a:spcBef>
              <a:spcAft>
                <a:spcPts val="0"/>
              </a:spcAft>
              <a:buClr>
                <a:srgbClr val="888888"/>
              </a:buClr>
              <a:buSzPts val="2398"/>
              <a:buNone/>
              <a:defRPr>
                <a:solidFill>
                  <a:srgbClr val="888888"/>
                </a:solidFill>
              </a:defRPr>
            </a:lvl6pPr>
            <a:lvl7pPr lvl="6" algn="ctr">
              <a:lnSpc>
                <a:spcPct val="100000"/>
              </a:lnSpc>
              <a:spcBef>
                <a:spcPts val="480"/>
              </a:spcBef>
              <a:spcAft>
                <a:spcPts val="0"/>
              </a:spcAft>
              <a:buClr>
                <a:srgbClr val="888888"/>
              </a:buClr>
              <a:buSzPts val="2398"/>
              <a:buNone/>
              <a:defRPr>
                <a:solidFill>
                  <a:srgbClr val="888888"/>
                </a:solidFill>
              </a:defRPr>
            </a:lvl7pPr>
            <a:lvl8pPr lvl="7" algn="ctr">
              <a:lnSpc>
                <a:spcPct val="100000"/>
              </a:lnSpc>
              <a:spcBef>
                <a:spcPts val="480"/>
              </a:spcBef>
              <a:spcAft>
                <a:spcPts val="0"/>
              </a:spcAft>
              <a:buClr>
                <a:srgbClr val="888888"/>
              </a:buClr>
              <a:buSzPts val="2398"/>
              <a:buNone/>
              <a:defRPr>
                <a:solidFill>
                  <a:srgbClr val="888888"/>
                </a:solidFill>
              </a:defRPr>
            </a:lvl8pPr>
            <a:lvl9pPr lvl="8" algn="ctr">
              <a:lnSpc>
                <a:spcPct val="100000"/>
              </a:lnSpc>
              <a:spcBef>
                <a:spcPts val="480"/>
              </a:spcBef>
              <a:spcAft>
                <a:spcPts val="0"/>
              </a:spcAft>
              <a:buClr>
                <a:srgbClr val="888888"/>
              </a:buClr>
              <a:buSzPts val="2398"/>
              <a:buNone/>
              <a:defRPr>
                <a:solidFill>
                  <a:srgbClr val="888888"/>
                </a:solidFill>
              </a:defRPr>
            </a:lvl9pPr>
          </a:lstStyle>
          <a:p/>
        </p:txBody>
      </p:sp>
      <p:sp>
        <p:nvSpPr>
          <p:cNvPr id="304" name="Google Shape;304;p51"/>
          <p:cNvSpPr txBox="1"/>
          <p:nvPr>
            <p:ph type="title"/>
          </p:nvPr>
        </p:nvSpPr>
        <p:spPr>
          <a:xfrm>
            <a:off x="287926" y="2706317"/>
            <a:ext cx="6370341"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6"/>
              </a:buClr>
              <a:buSzPts val="3599"/>
              <a:buFont typeface="Arial"/>
              <a:buNone/>
              <a:defRPr sz="3599">
                <a:solidFill>
                  <a:schemeClr val="accent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05" name="Google Shape;305;p51"/>
          <p:cNvPicPr preferRelativeResize="0"/>
          <p:nvPr/>
        </p:nvPicPr>
        <p:blipFill rotWithShape="1">
          <a:blip r:embed="rId2">
            <a:alphaModFix/>
          </a:blip>
          <a:srcRect b="0" l="0" r="0" t="0"/>
          <a:stretch/>
        </p:blipFill>
        <p:spPr>
          <a:xfrm>
            <a:off x="11756753" y="6365513"/>
            <a:ext cx="337048" cy="388643"/>
          </a:xfrm>
          <a:prstGeom prst="rect">
            <a:avLst/>
          </a:prstGeom>
          <a:noFill/>
          <a:ln>
            <a:noFill/>
          </a:ln>
        </p:spPr>
      </p:pic>
      <p:sp>
        <p:nvSpPr>
          <p:cNvPr id="306" name="Google Shape;306;p5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307" name="Shape 307"/>
        <p:cNvGrpSpPr/>
        <p:nvPr/>
      </p:nvGrpSpPr>
      <p:grpSpPr>
        <a:xfrm>
          <a:off x="0" y="0"/>
          <a:ext cx="0" cy="0"/>
          <a:chOff x="0" y="0"/>
          <a:chExt cx="0" cy="0"/>
        </a:xfrm>
      </p:grpSpPr>
      <p:sp>
        <p:nvSpPr>
          <p:cNvPr id="308" name="Google Shape;308;p52"/>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2"/>
              </a:buClr>
              <a:buSzPts val="2398"/>
              <a:buFont typeface="Arial"/>
              <a:buNone/>
              <a:defRPr>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p5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pyright" showMasterSp="0">
  <p:cSld name="2_Copyright">
    <p:spTree>
      <p:nvGrpSpPr>
        <p:cNvPr id="310" name="Shape 310"/>
        <p:cNvGrpSpPr/>
        <p:nvPr/>
      </p:nvGrpSpPr>
      <p:grpSpPr>
        <a:xfrm>
          <a:off x="0" y="0"/>
          <a:ext cx="0" cy="0"/>
          <a:chOff x="0" y="0"/>
          <a:chExt cx="0" cy="0"/>
        </a:xfrm>
      </p:grpSpPr>
      <p:pic>
        <p:nvPicPr>
          <p:cNvPr descr="SAP Logo" id="311" name="Google Shape;311;p53" title="SAP Logo"/>
          <p:cNvPicPr preferRelativeResize="0"/>
          <p:nvPr/>
        </p:nvPicPr>
        <p:blipFill rotWithShape="1">
          <a:blip r:embed="rId2">
            <a:alphaModFix/>
          </a:blip>
          <a:srcRect b="0" l="0" r="0" t="0"/>
          <a:stretch/>
        </p:blipFill>
        <p:spPr>
          <a:xfrm>
            <a:off x="9723033" y="5994000"/>
            <a:ext cx="1963124" cy="360000"/>
          </a:xfrm>
          <a:prstGeom prst="rect">
            <a:avLst/>
          </a:prstGeom>
          <a:noFill/>
          <a:ln>
            <a:noFill/>
          </a:ln>
        </p:spPr>
      </p:pic>
      <p:sp>
        <p:nvSpPr>
          <p:cNvPr id="312" name="Google Shape;312;p53"/>
          <p:cNvSpPr txBox="1"/>
          <p:nvPr/>
        </p:nvSpPr>
        <p:spPr>
          <a:xfrm>
            <a:off x="503107" y="2645292"/>
            <a:ext cx="5870781" cy="3708708"/>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2"/>
              </a:buClr>
              <a:buSzPts val="800"/>
              <a:buFont typeface="Arial"/>
              <a:buNone/>
            </a:pPr>
            <a:r>
              <a:rPr b="0" i="0" lang="en-US" sz="800" u="none" cap="none" strike="noStrike">
                <a:solidFill>
                  <a:schemeClr val="dk2"/>
                </a:solidFill>
                <a:latin typeface="Arial"/>
                <a:ea typeface="Arial"/>
                <a:cs typeface="Arial"/>
                <a:sym typeface="Arial"/>
              </a:rPr>
              <a:t>© 2021 SAP SE or an SAP affiliate company. All rights reserved.</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No part of this publication may be reproduced or transmitted in any form or for any purpose without the express permission of SAP SE or an SAP affiliate company.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The information contained herein may be changed without prior notice. Some software products marketed by SAP SE and its distributors contain proprietary software components of other software vendors. National product specifications may vary.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See</a:t>
            </a:r>
            <a:r>
              <a:rPr b="0" i="0" lang="en-US" sz="800" u="none" cap="none" strike="noStrike">
                <a:solidFill>
                  <a:schemeClr val="dk1"/>
                </a:solidFill>
                <a:latin typeface="Arial"/>
                <a:ea typeface="Arial"/>
                <a:cs typeface="Arial"/>
                <a:sym typeface="Arial"/>
              </a:rPr>
              <a:t> </a:t>
            </a:r>
            <a:r>
              <a:rPr b="0" i="0" lang="en-US" sz="800" u="sng" cap="none" strike="noStrike">
                <a:solidFill>
                  <a:schemeClr val="hlink"/>
                </a:solidFill>
                <a:latin typeface="Arial"/>
                <a:ea typeface="Arial"/>
                <a:cs typeface="Arial"/>
                <a:sym typeface="Arial"/>
                <a:hlinkClick r:id="rId3"/>
              </a:rPr>
              <a:t>www.sap.com/trademark</a:t>
            </a:r>
            <a:r>
              <a:rPr b="0" i="0" lang="en-US" sz="800" u="none" cap="none" strike="noStrike">
                <a:solidFill>
                  <a:schemeClr val="dk1"/>
                </a:solidFill>
                <a:latin typeface="Arial"/>
                <a:ea typeface="Arial"/>
                <a:cs typeface="Arial"/>
                <a:sym typeface="Arial"/>
              </a:rPr>
              <a:t> </a:t>
            </a:r>
            <a:r>
              <a:rPr b="0" i="0" lang="en-US" sz="800" u="none" cap="none" strike="noStrike">
                <a:solidFill>
                  <a:schemeClr val="dk2"/>
                </a:solidFill>
                <a:latin typeface="Arial"/>
                <a:ea typeface="Arial"/>
                <a:cs typeface="Arial"/>
                <a:sym typeface="Arial"/>
              </a:rPr>
              <a:t>for additional trademark information and notices.</a:t>
            </a:r>
            <a:endParaRPr b="0" i="0" sz="1400" u="none" cap="none" strike="noStrike">
              <a:solidFill>
                <a:srgbClr val="000000"/>
              </a:solidFill>
              <a:latin typeface="Arial"/>
              <a:ea typeface="Arial"/>
              <a:cs typeface="Arial"/>
              <a:sym typeface="Arial"/>
            </a:endParaRPr>
          </a:p>
        </p:txBody>
      </p:sp>
      <p:sp>
        <p:nvSpPr>
          <p:cNvPr id="313" name="Google Shape;313;p53">
            <a:hlinkClick r:id="rId4"/>
          </p:cNvPr>
          <p:cNvSpPr txBox="1"/>
          <p:nvPr/>
        </p:nvSpPr>
        <p:spPr>
          <a:xfrm>
            <a:off x="503107" y="2461399"/>
            <a:ext cx="2214813"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US" sz="1100" u="none" cap="none" strike="noStrike">
                <a:solidFill>
                  <a:schemeClr val="accent1"/>
                </a:solidFill>
                <a:latin typeface="Arial"/>
                <a:ea typeface="Arial"/>
                <a:cs typeface="Arial"/>
                <a:sym typeface="Arial"/>
              </a:rPr>
              <a:t>www.sap.com</a:t>
            </a:r>
            <a:r>
              <a:rPr b="1" i="0" lang="en-US" sz="1100" u="none" cap="none" strike="noStrike">
                <a:solidFill>
                  <a:schemeClr val="dk1"/>
                </a:solidFill>
                <a:latin typeface="Arial"/>
                <a:ea typeface="Arial"/>
                <a:cs typeface="Arial"/>
                <a:sym typeface="Arial"/>
              </a:rPr>
              <a:t>/contactsap</a:t>
            </a:r>
            <a:endParaRPr b="0" i="0" sz="1400" u="none" cap="none" strike="noStrike">
              <a:solidFill>
                <a:srgbClr val="000000"/>
              </a:solidFill>
              <a:latin typeface="Arial"/>
              <a:ea typeface="Arial"/>
              <a:cs typeface="Arial"/>
              <a:sym typeface="Arial"/>
            </a:endParaRPr>
          </a:p>
        </p:txBody>
      </p:sp>
      <p:sp>
        <p:nvSpPr>
          <p:cNvPr id="314" name="Google Shape;314;p53"/>
          <p:cNvSpPr txBox="1"/>
          <p:nvPr/>
        </p:nvSpPr>
        <p:spPr>
          <a:xfrm>
            <a:off x="503108" y="1461002"/>
            <a:ext cx="1228229"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Follow us</a:t>
            </a:r>
            <a:endParaRPr b="0" i="0" sz="1400" u="none" cap="none" strike="noStrike">
              <a:solidFill>
                <a:srgbClr val="000000"/>
              </a:solidFill>
              <a:latin typeface="Arial"/>
              <a:ea typeface="Arial"/>
              <a:cs typeface="Arial"/>
              <a:sym typeface="Arial"/>
            </a:endParaRPr>
          </a:p>
        </p:txBody>
      </p:sp>
      <p:pic>
        <p:nvPicPr>
          <p:cNvPr id="315" name="Google Shape;315;p53">
            <a:hlinkClick r:id="rId5"/>
          </p:cNvPr>
          <p:cNvPicPr preferRelativeResize="0"/>
          <p:nvPr/>
        </p:nvPicPr>
        <p:blipFill rotWithShape="1">
          <a:blip r:embed="rId6">
            <a:alphaModFix/>
          </a:blip>
          <a:srcRect b="0" l="0" r="0" t="0"/>
          <a:stretch/>
        </p:blipFill>
        <p:spPr>
          <a:xfrm>
            <a:off x="2256900" y="1749960"/>
            <a:ext cx="361715" cy="361809"/>
          </a:xfrm>
          <a:prstGeom prst="rect">
            <a:avLst/>
          </a:prstGeom>
          <a:noFill/>
          <a:ln>
            <a:noFill/>
          </a:ln>
        </p:spPr>
      </p:pic>
      <p:pic>
        <p:nvPicPr>
          <p:cNvPr id="316" name="Google Shape;316;p53">
            <a:hlinkClick r:id="rId7"/>
          </p:cNvPr>
          <p:cNvPicPr preferRelativeResize="0"/>
          <p:nvPr/>
        </p:nvPicPr>
        <p:blipFill rotWithShape="1">
          <a:blip r:embed="rId8">
            <a:alphaModFix/>
          </a:blip>
          <a:srcRect b="0" l="0" r="0" t="0"/>
          <a:stretch/>
        </p:blipFill>
        <p:spPr>
          <a:xfrm>
            <a:off x="1666517" y="1749063"/>
            <a:ext cx="363505" cy="363600"/>
          </a:xfrm>
          <a:prstGeom prst="rect">
            <a:avLst/>
          </a:prstGeom>
          <a:noFill/>
          <a:ln>
            <a:noFill/>
          </a:ln>
        </p:spPr>
      </p:pic>
      <p:pic>
        <p:nvPicPr>
          <p:cNvPr id="317" name="Google Shape;317;p53">
            <a:hlinkClick r:id="rId9"/>
          </p:cNvPr>
          <p:cNvPicPr preferRelativeResize="0"/>
          <p:nvPr/>
        </p:nvPicPr>
        <p:blipFill rotWithShape="1">
          <a:blip r:embed="rId10">
            <a:alphaModFix/>
          </a:blip>
          <a:srcRect b="0" l="0" r="0" t="0"/>
          <a:stretch/>
        </p:blipFill>
        <p:spPr>
          <a:xfrm>
            <a:off x="1077926" y="1749960"/>
            <a:ext cx="361715" cy="361809"/>
          </a:xfrm>
          <a:prstGeom prst="rect">
            <a:avLst/>
          </a:prstGeom>
          <a:noFill/>
          <a:ln>
            <a:noFill/>
          </a:ln>
        </p:spPr>
      </p:pic>
      <p:pic>
        <p:nvPicPr>
          <p:cNvPr id="318" name="Google Shape;318;p53">
            <a:hlinkClick r:id="rId11"/>
          </p:cNvPr>
          <p:cNvPicPr preferRelativeResize="0"/>
          <p:nvPr/>
        </p:nvPicPr>
        <p:blipFill rotWithShape="1">
          <a:blip r:embed="rId12">
            <a:alphaModFix/>
          </a:blip>
          <a:srcRect b="0" l="0" r="0" t="0"/>
          <a:stretch/>
        </p:blipFill>
        <p:spPr>
          <a:xfrm>
            <a:off x="487543" y="1749063"/>
            <a:ext cx="363505" cy="363600"/>
          </a:xfrm>
          <a:prstGeom prst="rect">
            <a:avLst/>
          </a:prstGeom>
          <a:noFill/>
          <a:ln>
            <a:noFill/>
          </a:ln>
        </p:spPr>
      </p:pic>
      <p:sp>
        <p:nvSpPr>
          <p:cNvPr id="319" name="Google Shape;319;p5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pyright German" showMasterSp="0">
  <p:cSld name="2_Copyright German">
    <p:spTree>
      <p:nvGrpSpPr>
        <p:cNvPr id="320" name="Shape 320"/>
        <p:cNvGrpSpPr/>
        <p:nvPr/>
      </p:nvGrpSpPr>
      <p:grpSpPr>
        <a:xfrm>
          <a:off x="0" y="0"/>
          <a:ext cx="0" cy="0"/>
          <a:chOff x="0" y="0"/>
          <a:chExt cx="0" cy="0"/>
        </a:xfrm>
      </p:grpSpPr>
      <p:sp>
        <p:nvSpPr>
          <p:cNvPr id="321" name="Google Shape;321;p54">
            <a:hlinkClick r:id="rId2"/>
          </p:cNvPr>
          <p:cNvSpPr txBox="1"/>
          <p:nvPr/>
        </p:nvSpPr>
        <p:spPr>
          <a:xfrm>
            <a:off x="503107" y="2461399"/>
            <a:ext cx="2579968"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en-US" sz="1100" u="none" cap="none" strike="noStrike">
                <a:solidFill>
                  <a:schemeClr val="accent1"/>
                </a:solidFill>
                <a:latin typeface="Arial"/>
                <a:ea typeface="Arial"/>
                <a:cs typeface="Arial"/>
                <a:sym typeface="Arial"/>
              </a:rPr>
              <a:t>www.sap.com/germany</a:t>
            </a:r>
            <a:r>
              <a:rPr b="1" i="0" lang="en-US" sz="1100" u="none" cap="none" strike="noStrike">
                <a:solidFill>
                  <a:schemeClr val="dk1"/>
                </a:solidFill>
                <a:latin typeface="Arial"/>
                <a:ea typeface="Arial"/>
                <a:cs typeface="Arial"/>
                <a:sym typeface="Arial"/>
              </a:rPr>
              <a:t>/contactsap</a:t>
            </a:r>
            <a:endParaRPr b="0" i="0" sz="1400" u="none" cap="none" strike="noStrike">
              <a:solidFill>
                <a:srgbClr val="000000"/>
              </a:solidFill>
              <a:latin typeface="Arial"/>
              <a:ea typeface="Arial"/>
              <a:cs typeface="Arial"/>
              <a:sym typeface="Arial"/>
            </a:endParaRPr>
          </a:p>
        </p:txBody>
      </p:sp>
      <p:pic>
        <p:nvPicPr>
          <p:cNvPr descr="SAP Logo" id="322" name="Google Shape;322;p54" title="SAP Logo"/>
          <p:cNvPicPr preferRelativeResize="0"/>
          <p:nvPr/>
        </p:nvPicPr>
        <p:blipFill rotWithShape="1">
          <a:blip r:embed="rId3">
            <a:alphaModFix/>
          </a:blip>
          <a:srcRect b="0" l="0" r="0" t="0"/>
          <a:stretch/>
        </p:blipFill>
        <p:spPr>
          <a:xfrm>
            <a:off x="9723033" y="5994000"/>
            <a:ext cx="1963124" cy="360000"/>
          </a:xfrm>
          <a:prstGeom prst="rect">
            <a:avLst/>
          </a:prstGeom>
          <a:noFill/>
          <a:ln>
            <a:noFill/>
          </a:ln>
        </p:spPr>
      </p:pic>
      <p:sp>
        <p:nvSpPr>
          <p:cNvPr id="323" name="Google Shape;323;p54"/>
          <p:cNvSpPr txBox="1"/>
          <p:nvPr/>
        </p:nvSpPr>
        <p:spPr>
          <a:xfrm>
            <a:off x="503867" y="2645292"/>
            <a:ext cx="6075226" cy="3708708"/>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2"/>
              </a:buClr>
              <a:buSzPts val="800"/>
              <a:buFont typeface="Arial"/>
              <a:buNone/>
            </a:pPr>
            <a:r>
              <a:rPr b="0" i="0" lang="en-US" sz="800" u="none" cap="none" strike="noStrike">
                <a:solidFill>
                  <a:schemeClr val="dk2"/>
                </a:solidFill>
                <a:latin typeface="Arial"/>
                <a:ea typeface="Arial"/>
                <a:cs typeface="Arial"/>
                <a:sym typeface="Arial"/>
              </a:rPr>
              <a:t>© 2021 SAP SE oder ein SAP-Konzernunternehmen. Alle Rechte vorbehalten.</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Weitergabe und Vervielfältigung dieser Publikation oder von Teilen daraus sind, zu welchem Zweck und in welcher Form auch immer, ohne die ausdrückliche schriftliche Genehmigung durch SAP SE oder ein SAP-Konzernunternehmen nicht gestattet.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Zusätzliche Informationen zur Marke und Vermerke finden Sie auf der Seite </a:t>
            </a:r>
            <a:r>
              <a:rPr b="0" i="0" lang="en-US" sz="800" u="sng" cap="none" strike="noStrike">
                <a:solidFill>
                  <a:schemeClr val="hlink"/>
                </a:solidFill>
                <a:latin typeface="Arial"/>
                <a:ea typeface="Arial"/>
                <a:cs typeface="Arial"/>
                <a:sym typeface="Arial"/>
                <a:hlinkClick r:id="rId4"/>
              </a:rPr>
              <a:t>www.sap.com/trademark</a:t>
            </a:r>
            <a:r>
              <a:rPr b="0" i="0" lang="en-US" sz="800" u="none" cap="none" strike="noStrike">
                <a:solidFill>
                  <a:schemeClr val="dk1"/>
                </a:solidFill>
                <a:latin typeface="Arial"/>
                <a:ea typeface="Arial"/>
                <a:cs typeface="Arial"/>
                <a:sym typeface="Arial"/>
              </a:rPr>
              <a:t> </a:t>
            </a:r>
            <a:endParaRPr b="0" i="0" sz="800" u="none" cap="none" strike="noStrike">
              <a:solidFill>
                <a:schemeClr val="dk1"/>
              </a:solidFill>
              <a:latin typeface="Arial"/>
              <a:ea typeface="Arial"/>
              <a:cs typeface="Arial"/>
              <a:sym typeface="Arial"/>
            </a:endParaRPr>
          </a:p>
        </p:txBody>
      </p:sp>
      <p:sp>
        <p:nvSpPr>
          <p:cNvPr id="324" name="Google Shape;324;p54"/>
          <p:cNvSpPr txBox="1"/>
          <p:nvPr/>
        </p:nvSpPr>
        <p:spPr>
          <a:xfrm>
            <a:off x="503866" y="1461002"/>
            <a:ext cx="1228229" cy="16927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SAP folgen auf</a:t>
            </a:r>
            <a:endParaRPr b="0" i="0" sz="1400" u="none" cap="none" strike="noStrike">
              <a:solidFill>
                <a:srgbClr val="000000"/>
              </a:solidFill>
              <a:latin typeface="Arial"/>
              <a:ea typeface="Arial"/>
              <a:cs typeface="Arial"/>
              <a:sym typeface="Arial"/>
            </a:endParaRPr>
          </a:p>
        </p:txBody>
      </p:sp>
      <p:pic>
        <p:nvPicPr>
          <p:cNvPr id="325" name="Google Shape;325;p54">
            <a:hlinkClick r:id="rId5"/>
          </p:cNvPr>
          <p:cNvPicPr preferRelativeResize="0"/>
          <p:nvPr/>
        </p:nvPicPr>
        <p:blipFill rotWithShape="1">
          <a:blip r:embed="rId6">
            <a:alphaModFix/>
          </a:blip>
          <a:srcRect b="0" l="0" r="0" t="0"/>
          <a:stretch/>
        </p:blipFill>
        <p:spPr>
          <a:xfrm>
            <a:off x="2256900" y="1749960"/>
            <a:ext cx="361715" cy="361809"/>
          </a:xfrm>
          <a:prstGeom prst="rect">
            <a:avLst/>
          </a:prstGeom>
          <a:noFill/>
          <a:ln>
            <a:noFill/>
          </a:ln>
        </p:spPr>
      </p:pic>
      <p:pic>
        <p:nvPicPr>
          <p:cNvPr id="326" name="Google Shape;326;p54">
            <a:hlinkClick r:id="rId7"/>
          </p:cNvPr>
          <p:cNvPicPr preferRelativeResize="0"/>
          <p:nvPr/>
        </p:nvPicPr>
        <p:blipFill rotWithShape="1">
          <a:blip r:embed="rId8">
            <a:alphaModFix/>
          </a:blip>
          <a:srcRect b="0" l="0" r="0" t="0"/>
          <a:stretch/>
        </p:blipFill>
        <p:spPr>
          <a:xfrm>
            <a:off x="1666517" y="1749063"/>
            <a:ext cx="363505" cy="363600"/>
          </a:xfrm>
          <a:prstGeom prst="rect">
            <a:avLst/>
          </a:prstGeom>
          <a:noFill/>
          <a:ln>
            <a:noFill/>
          </a:ln>
        </p:spPr>
      </p:pic>
      <p:pic>
        <p:nvPicPr>
          <p:cNvPr id="327" name="Google Shape;327;p54">
            <a:hlinkClick r:id="rId9"/>
          </p:cNvPr>
          <p:cNvPicPr preferRelativeResize="0"/>
          <p:nvPr/>
        </p:nvPicPr>
        <p:blipFill rotWithShape="1">
          <a:blip r:embed="rId10">
            <a:alphaModFix/>
          </a:blip>
          <a:srcRect b="0" l="0" r="0" t="0"/>
          <a:stretch/>
        </p:blipFill>
        <p:spPr>
          <a:xfrm>
            <a:off x="1077926" y="1749960"/>
            <a:ext cx="361715" cy="361809"/>
          </a:xfrm>
          <a:prstGeom prst="rect">
            <a:avLst/>
          </a:prstGeom>
          <a:noFill/>
          <a:ln>
            <a:noFill/>
          </a:ln>
        </p:spPr>
      </p:pic>
      <p:pic>
        <p:nvPicPr>
          <p:cNvPr id="328" name="Google Shape;328;p54">
            <a:hlinkClick r:id="rId11"/>
          </p:cNvPr>
          <p:cNvPicPr preferRelativeResize="0"/>
          <p:nvPr/>
        </p:nvPicPr>
        <p:blipFill rotWithShape="1">
          <a:blip r:embed="rId12">
            <a:alphaModFix/>
          </a:blip>
          <a:srcRect b="0" l="0" r="0" t="0"/>
          <a:stretch/>
        </p:blipFill>
        <p:spPr>
          <a:xfrm>
            <a:off x="487543" y="1749063"/>
            <a:ext cx="363505" cy="363600"/>
          </a:xfrm>
          <a:prstGeom prst="rect">
            <a:avLst/>
          </a:prstGeom>
          <a:noFill/>
          <a:ln>
            <a:noFill/>
          </a:ln>
        </p:spPr>
      </p:pic>
      <p:sp>
        <p:nvSpPr>
          <p:cNvPr id="329" name="Google Shape;329;p5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trenner" showMasterSp="0">
  <p:cSld name="Kapiteltrenner">
    <p:bg>
      <p:bgPr>
        <a:solidFill>
          <a:srgbClr val="04316A"/>
        </a:solidFill>
      </p:bgPr>
    </p:bg>
    <p:spTree>
      <p:nvGrpSpPr>
        <p:cNvPr id="330" name="Shape 330"/>
        <p:cNvGrpSpPr/>
        <p:nvPr/>
      </p:nvGrpSpPr>
      <p:grpSpPr>
        <a:xfrm>
          <a:off x="0" y="0"/>
          <a:ext cx="0" cy="0"/>
          <a:chOff x="0" y="0"/>
          <a:chExt cx="0" cy="0"/>
        </a:xfrm>
      </p:grpSpPr>
      <p:sp>
        <p:nvSpPr>
          <p:cNvPr id="331" name="Google Shape;331;p55"/>
          <p:cNvSpPr txBox="1"/>
          <p:nvPr>
            <p:ph type="title"/>
          </p:nvPr>
        </p:nvSpPr>
        <p:spPr>
          <a:xfrm>
            <a:off x="518319" y="2930402"/>
            <a:ext cx="11157600" cy="9972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2" name="Google Shape;332;p55"/>
          <p:cNvSpPr txBox="1"/>
          <p:nvPr>
            <p:ph idx="10" type="dt"/>
          </p:nvPr>
        </p:nvSpPr>
        <p:spPr>
          <a:xfrm>
            <a:off x="10615056" y="6634667"/>
            <a:ext cx="651900" cy="1230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3" name="Google Shape;333;p55"/>
          <p:cNvSpPr txBox="1"/>
          <p:nvPr>
            <p:ph idx="11" type="ftr"/>
          </p:nvPr>
        </p:nvSpPr>
        <p:spPr>
          <a:xfrm>
            <a:off x="518319" y="6634667"/>
            <a:ext cx="5469600" cy="123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55"/>
          <p:cNvSpPr txBox="1"/>
          <p:nvPr>
            <p:ph idx="12" type="sldNum"/>
          </p:nvPr>
        </p:nvSpPr>
        <p:spPr>
          <a:xfrm>
            <a:off x="11449861" y="6634667"/>
            <a:ext cx="2262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5" name="Google Shape;335;p55"/>
          <p:cNvSpPr/>
          <p:nvPr/>
        </p:nvSpPr>
        <p:spPr>
          <a:xfrm>
            <a:off x="517200" y="6538526"/>
            <a:ext cx="11674800" cy="10800"/>
          </a:xfrm>
          <a:prstGeom prst="rect">
            <a:avLst/>
          </a:prstGeom>
          <a:solidFill>
            <a:srgbClr val="004A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20"/>
              <a:buFont typeface="Arial"/>
              <a:buNone/>
            </a:pPr>
            <a:r>
              <a:t/>
            </a:r>
            <a:endParaRPr b="0" i="0" sz="1620" u="none" cap="none" strike="noStrike">
              <a:solidFill>
                <a:schemeClr val="lt1"/>
              </a:solidFill>
              <a:latin typeface="Arial"/>
              <a:ea typeface="Arial"/>
              <a:cs typeface="Arial"/>
              <a:sym typeface="Arial"/>
            </a:endParaRPr>
          </a:p>
        </p:txBody>
      </p:sp>
      <p:sp>
        <p:nvSpPr>
          <p:cNvPr id="336" name="Google Shape;336;p55"/>
          <p:cNvSpPr/>
          <p:nvPr/>
        </p:nvSpPr>
        <p:spPr>
          <a:xfrm>
            <a:off x="518400" y="1196733"/>
            <a:ext cx="11676000" cy="72000"/>
          </a:xfrm>
          <a:prstGeom prst="rect">
            <a:avLst/>
          </a:prstGeom>
          <a:solidFill>
            <a:srgbClr val="004A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20"/>
              <a:buFont typeface="Arial"/>
              <a:buNone/>
            </a:pPr>
            <a:r>
              <a:t/>
            </a:r>
            <a:endParaRPr b="0" i="0" sz="1620" u="none" cap="none" strike="noStrike">
              <a:solidFill>
                <a:schemeClr val="lt1"/>
              </a:solidFill>
              <a:latin typeface="Arial"/>
              <a:ea typeface="Arial"/>
              <a:cs typeface="Arial"/>
              <a:sym typeface="Arial"/>
            </a:endParaRPr>
          </a:p>
        </p:txBody>
      </p:sp>
      <p:grpSp>
        <p:nvGrpSpPr>
          <p:cNvPr id="337" name="Google Shape;337;p55"/>
          <p:cNvGrpSpPr/>
          <p:nvPr/>
        </p:nvGrpSpPr>
        <p:grpSpPr>
          <a:xfrm>
            <a:off x="-390524" y="160153"/>
            <a:ext cx="333300" cy="136812"/>
            <a:chOff x="-133350" y="2711163"/>
            <a:chExt cx="333300" cy="136812"/>
          </a:xfrm>
        </p:grpSpPr>
        <p:cxnSp>
          <p:nvCxnSpPr>
            <p:cNvPr id="338" name="Google Shape;338;p55"/>
            <p:cNvCxnSpPr/>
            <p:nvPr/>
          </p:nvCxnSpPr>
          <p:spPr>
            <a:xfrm>
              <a:off x="-133350" y="2847975"/>
              <a:ext cx="333300" cy="0"/>
            </a:xfrm>
            <a:prstGeom prst="straightConnector1">
              <a:avLst/>
            </a:prstGeom>
            <a:noFill/>
            <a:ln cap="flat" cmpd="sng" w="9525">
              <a:solidFill>
                <a:schemeClr val="accent6"/>
              </a:solidFill>
              <a:prstDash val="solid"/>
              <a:miter lim="800000"/>
              <a:headEnd len="sm" w="sm" type="none"/>
              <a:tailEnd len="sm" w="sm" type="none"/>
            </a:ln>
          </p:spPr>
        </p:cxnSp>
        <p:sp>
          <p:nvSpPr>
            <p:cNvPr id="339" name="Google Shape;339;p55"/>
            <p:cNvSpPr txBox="1"/>
            <p:nvPr/>
          </p:nvSpPr>
          <p:spPr>
            <a:xfrm>
              <a:off x="-94903" y="2711163"/>
              <a:ext cx="256500" cy="110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chemeClr val="accent6"/>
                </a:buClr>
                <a:buSzPts val="720"/>
                <a:buFont typeface="Arial"/>
                <a:buNone/>
              </a:pPr>
              <a:r>
                <a:rPr b="0" i="0" lang="en-US" sz="720" u="none" cap="none" strike="noStrike">
                  <a:solidFill>
                    <a:schemeClr val="accent6"/>
                  </a:solidFill>
                  <a:latin typeface="Arial"/>
                  <a:ea typeface="Arial"/>
                  <a:cs typeface="Arial"/>
                  <a:sym typeface="Arial"/>
                </a:rPr>
                <a:t>08,70</a:t>
              </a:r>
              <a:endParaRPr b="0" i="0" sz="1400" u="none" cap="none" strike="noStrike">
                <a:solidFill>
                  <a:srgbClr val="000000"/>
                </a:solidFill>
                <a:latin typeface="Arial"/>
                <a:ea typeface="Arial"/>
                <a:cs typeface="Arial"/>
                <a:sym typeface="Arial"/>
              </a:endParaRPr>
            </a:p>
          </p:txBody>
        </p:sp>
      </p:grpSp>
      <p:grpSp>
        <p:nvGrpSpPr>
          <p:cNvPr id="340" name="Google Shape;340;p55"/>
          <p:cNvGrpSpPr/>
          <p:nvPr/>
        </p:nvGrpSpPr>
        <p:grpSpPr>
          <a:xfrm>
            <a:off x="-390524" y="1131703"/>
            <a:ext cx="333300" cy="136812"/>
            <a:chOff x="-133350" y="2711163"/>
            <a:chExt cx="333300" cy="136812"/>
          </a:xfrm>
        </p:grpSpPr>
        <p:cxnSp>
          <p:nvCxnSpPr>
            <p:cNvPr id="341" name="Google Shape;341;p55"/>
            <p:cNvCxnSpPr/>
            <p:nvPr/>
          </p:nvCxnSpPr>
          <p:spPr>
            <a:xfrm>
              <a:off x="-133350" y="2847975"/>
              <a:ext cx="333300" cy="0"/>
            </a:xfrm>
            <a:prstGeom prst="straightConnector1">
              <a:avLst/>
            </a:prstGeom>
            <a:noFill/>
            <a:ln cap="flat" cmpd="sng" w="9525">
              <a:solidFill>
                <a:schemeClr val="accent6"/>
              </a:solidFill>
              <a:prstDash val="solid"/>
              <a:miter lim="800000"/>
              <a:headEnd len="sm" w="sm" type="none"/>
              <a:tailEnd len="sm" w="sm" type="none"/>
            </a:ln>
          </p:spPr>
        </p:cxnSp>
        <p:sp>
          <p:nvSpPr>
            <p:cNvPr id="342" name="Google Shape;342;p55"/>
            <p:cNvSpPr txBox="1"/>
            <p:nvPr/>
          </p:nvSpPr>
          <p:spPr>
            <a:xfrm>
              <a:off x="-94902" y="2711163"/>
              <a:ext cx="256500" cy="110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chemeClr val="accent6"/>
                </a:buClr>
                <a:buSzPts val="720"/>
                <a:buFont typeface="Arial"/>
                <a:buNone/>
              </a:pPr>
              <a:r>
                <a:rPr b="0" i="0" lang="en-US" sz="720" u="none" cap="none" strike="noStrike">
                  <a:solidFill>
                    <a:schemeClr val="accent6"/>
                  </a:solidFill>
                  <a:latin typeface="Arial"/>
                  <a:ea typeface="Arial"/>
                  <a:cs typeface="Arial"/>
                  <a:sym typeface="Arial"/>
                </a:rPr>
                <a:t>06,00</a:t>
              </a:r>
              <a:endParaRPr b="0" i="0" sz="1400" u="none" cap="none" strike="noStrike">
                <a:solidFill>
                  <a:srgbClr val="000000"/>
                </a:solidFill>
                <a:latin typeface="Arial"/>
                <a:ea typeface="Arial"/>
                <a:cs typeface="Arial"/>
                <a:sym typeface="Arial"/>
              </a:endParaRPr>
            </a:p>
          </p:txBody>
        </p:sp>
      </p:grpSp>
      <p:grpSp>
        <p:nvGrpSpPr>
          <p:cNvPr id="343" name="Google Shape;343;p55"/>
          <p:cNvGrpSpPr/>
          <p:nvPr/>
        </p:nvGrpSpPr>
        <p:grpSpPr>
          <a:xfrm>
            <a:off x="-390524" y="1491963"/>
            <a:ext cx="333300" cy="136812"/>
            <a:chOff x="-133350" y="2711163"/>
            <a:chExt cx="333300" cy="136812"/>
          </a:xfrm>
        </p:grpSpPr>
        <p:cxnSp>
          <p:nvCxnSpPr>
            <p:cNvPr id="344" name="Google Shape;344;p55"/>
            <p:cNvCxnSpPr/>
            <p:nvPr/>
          </p:nvCxnSpPr>
          <p:spPr>
            <a:xfrm>
              <a:off x="-133350" y="2847975"/>
              <a:ext cx="333300" cy="0"/>
            </a:xfrm>
            <a:prstGeom prst="straightConnector1">
              <a:avLst/>
            </a:prstGeom>
            <a:noFill/>
            <a:ln cap="flat" cmpd="sng" w="9525">
              <a:solidFill>
                <a:schemeClr val="accent6"/>
              </a:solidFill>
              <a:prstDash val="solid"/>
              <a:miter lim="800000"/>
              <a:headEnd len="sm" w="sm" type="none"/>
              <a:tailEnd len="sm" w="sm" type="none"/>
            </a:ln>
          </p:spPr>
        </p:cxnSp>
        <p:sp>
          <p:nvSpPr>
            <p:cNvPr id="345" name="Google Shape;345;p55"/>
            <p:cNvSpPr txBox="1"/>
            <p:nvPr/>
          </p:nvSpPr>
          <p:spPr>
            <a:xfrm>
              <a:off x="-94902" y="2711163"/>
              <a:ext cx="256500" cy="110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chemeClr val="accent6"/>
                </a:buClr>
                <a:buSzPts val="720"/>
                <a:buFont typeface="Arial"/>
                <a:buNone/>
              </a:pPr>
              <a:r>
                <a:rPr b="0" i="0" lang="en-US" sz="720" u="none" cap="none" strike="noStrike">
                  <a:solidFill>
                    <a:schemeClr val="accent6"/>
                  </a:solidFill>
                  <a:latin typeface="Arial"/>
                  <a:ea typeface="Arial"/>
                  <a:cs typeface="Arial"/>
                  <a:sym typeface="Arial"/>
                </a:rPr>
                <a:t>05,00</a:t>
              </a:r>
              <a:endParaRPr b="0" i="0" sz="1400" u="none" cap="none" strike="noStrike">
                <a:solidFill>
                  <a:srgbClr val="000000"/>
                </a:solidFill>
                <a:latin typeface="Arial"/>
                <a:ea typeface="Arial"/>
                <a:cs typeface="Arial"/>
                <a:sym typeface="Arial"/>
              </a:endParaRPr>
            </a:p>
          </p:txBody>
        </p:sp>
      </p:grpSp>
      <p:grpSp>
        <p:nvGrpSpPr>
          <p:cNvPr id="346" name="Google Shape;346;p55"/>
          <p:cNvGrpSpPr/>
          <p:nvPr/>
        </p:nvGrpSpPr>
        <p:grpSpPr>
          <a:xfrm>
            <a:off x="-390524" y="3292188"/>
            <a:ext cx="333300" cy="136812"/>
            <a:chOff x="-133350" y="2711163"/>
            <a:chExt cx="333300" cy="136812"/>
          </a:xfrm>
        </p:grpSpPr>
        <p:cxnSp>
          <p:nvCxnSpPr>
            <p:cNvPr id="347" name="Google Shape;347;p55"/>
            <p:cNvCxnSpPr/>
            <p:nvPr/>
          </p:nvCxnSpPr>
          <p:spPr>
            <a:xfrm>
              <a:off x="-133350" y="2847975"/>
              <a:ext cx="333300" cy="0"/>
            </a:xfrm>
            <a:prstGeom prst="straightConnector1">
              <a:avLst/>
            </a:prstGeom>
            <a:noFill/>
            <a:ln cap="flat" cmpd="sng" w="9525">
              <a:solidFill>
                <a:schemeClr val="accent6"/>
              </a:solidFill>
              <a:prstDash val="solid"/>
              <a:miter lim="800000"/>
              <a:headEnd len="sm" w="sm" type="none"/>
              <a:tailEnd len="sm" w="sm" type="none"/>
            </a:ln>
          </p:spPr>
        </p:cxnSp>
        <p:sp>
          <p:nvSpPr>
            <p:cNvPr id="348" name="Google Shape;348;p55"/>
            <p:cNvSpPr txBox="1"/>
            <p:nvPr/>
          </p:nvSpPr>
          <p:spPr>
            <a:xfrm>
              <a:off x="-94902" y="2711163"/>
              <a:ext cx="256500" cy="110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chemeClr val="accent6"/>
                </a:buClr>
                <a:buSzPts val="720"/>
                <a:buFont typeface="Arial"/>
                <a:buNone/>
              </a:pPr>
              <a:r>
                <a:rPr b="0" i="0" lang="en-US" sz="720" u="none" cap="none" strike="noStrike">
                  <a:solidFill>
                    <a:schemeClr val="accent6"/>
                  </a:solidFill>
                  <a:latin typeface="Arial"/>
                  <a:ea typeface="Arial"/>
                  <a:cs typeface="Arial"/>
                  <a:sym typeface="Arial"/>
                </a:rPr>
                <a:t>00,00</a:t>
              </a:r>
              <a:endParaRPr b="0" i="0" sz="1400" u="none" cap="none" strike="noStrike">
                <a:solidFill>
                  <a:srgbClr val="000000"/>
                </a:solidFill>
                <a:latin typeface="Arial"/>
                <a:ea typeface="Arial"/>
                <a:cs typeface="Arial"/>
                <a:sym typeface="Arial"/>
              </a:endParaRPr>
            </a:p>
          </p:txBody>
        </p:sp>
      </p:grpSp>
      <p:grpSp>
        <p:nvGrpSpPr>
          <p:cNvPr id="349" name="Google Shape;349;p55"/>
          <p:cNvGrpSpPr/>
          <p:nvPr/>
        </p:nvGrpSpPr>
        <p:grpSpPr>
          <a:xfrm>
            <a:off x="-390524" y="6063963"/>
            <a:ext cx="333300" cy="136812"/>
            <a:chOff x="-133350" y="2711163"/>
            <a:chExt cx="333300" cy="136812"/>
          </a:xfrm>
        </p:grpSpPr>
        <p:cxnSp>
          <p:nvCxnSpPr>
            <p:cNvPr id="350" name="Google Shape;350;p55"/>
            <p:cNvCxnSpPr/>
            <p:nvPr/>
          </p:nvCxnSpPr>
          <p:spPr>
            <a:xfrm>
              <a:off x="-133350" y="2847975"/>
              <a:ext cx="333300" cy="0"/>
            </a:xfrm>
            <a:prstGeom prst="straightConnector1">
              <a:avLst/>
            </a:prstGeom>
            <a:noFill/>
            <a:ln cap="flat" cmpd="sng" w="9525">
              <a:solidFill>
                <a:schemeClr val="accent6"/>
              </a:solidFill>
              <a:prstDash val="solid"/>
              <a:miter lim="800000"/>
              <a:headEnd len="sm" w="sm" type="none"/>
              <a:tailEnd len="sm" w="sm" type="none"/>
            </a:ln>
          </p:spPr>
        </p:cxnSp>
        <p:sp>
          <p:nvSpPr>
            <p:cNvPr id="351" name="Google Shape;351;p55"/>
            <p:cNvSpPr txBox="1"/>
            <p:nvPr/>
          </p:nvSpPr>
          <p:spPr>
            <a:xfrm>
              <a:off x="-94901" y="2711163"/>
              <a:ext cx="256500" cy="110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chemeClr val="accent6"/>
                </a:buClr>
                <a:buSzPts val="720"/>
                <a:buFont typeface="Arial"/>
                <a:buNone/>
              </a:pPr>
              <a:r>
                <a:rPr b="0" i="0" lang="en-US" sz="720" u="none" cap="none" strike="noStrike">
                  <a:solidFill>
                    <a:schemeClr val="accent6"/>
                  </a:solidFill>
                  <a:latin typeface="Arial"/>
                  <a:ea typeface="Arial"/>
                  <a:cs typeface="Arial"/>
                  <a:sym typeface="Arial"/>
                </a:rPr>
                <a:t>07,70</a:t>
              </a:r>
              <a:endParaRPr b="0" i="0" sz="1400" u="none" cap="none" strike="noStrike">
                <a:solidFill>
                  <a:srgbClr val="000000"/>
                </a:solidFill>
                <a:latin typeface="Arial"/>
                <a:ea typeface="Arial"/>
                <a:cs typeface="Arial"/>
                <a:sym typeface="Arial"/>
              </a:endParaRPr>
            </a:p>
          </p:txBody>
        </p:sp>
      </p:grpSp>
      <p:grpSp>
        <p:nvGrpSpPr>
          <p:cNvPr id="352" name="Google Shape;352;p55"/>
          <p:cNvGrpSpPr/>
          <p:nvPr/>
        </p:nvGrpSpPr>
        <p:grpSpPr>
          <a:xfrm>
            <a:off x="-390524" y="6495763"/>
            <a:ext cx="333300" cy="136812"/>
            <a:chOff x="-133350" y="2711163"/>
            <a:chExt cx="333300" cy="136812"/>
          </a:xfrm>
        </p:grpSpPr>
        <p:cxnSp>
          <p:nvCxnSpPr>
            <p:cNvPr id="353" name="Google Shape;353;p55"/>
            <p:cNvCxnSpPr/>
            <p:nvPr/>
          </p:nvCxnSpPr>
          <p:spPr>
            <a:xfrm>
              <a:off x="-133350" y="2847975"/>
              <a:ext cx="333300" cy="0"/>
            </a:xfrm>
            <a:prstGeom prst="straightConnector1">
              <a:avLst/>
            </a:prstGeom>
            <a:noFill/>
            <a:ln cap="flat" cmpd="sng" w="9525">
              <a:solidFill>
                <a:schemeClr val="accent6"/>
              </a:solidFill>
              <a:prstDash val="solid"/>
              <a:miter lim="800000"/>
              <a:headEnd len="sm" w="sm" type="none"/>
              <a:tailEnd len="sm" w="sm" type="none"/>
            </a:ln>
          </p:spPr>
        </p:cxnSp>
        <p:sp>
          <p:nvSpPr>
            <p:cNvPr id="354" name="Google Shape;354;p55"/>
            <p:cNvSpPr txBox="1"/>
            <p:nvPr/>
          </p:nvSpPr>
          <p:spPr>
            <a:xfrm>
              <a:off x="-94900" y="2711163"/>
              <a:ext cx="256500" cy="110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chemeClr val="accent6"/>
                </a:buClr>
                <a:buSzPts val="720"/>
                <a:buFont typeface="Arial"/>
                <a:buNone/>
              </a:pPr>
              <a:r>
                <a:rPr b="0" i="0" lang="en-US" sz="720" u="none" cap="none" strike="noStrike">
                  <a:solidFill>
                    <a:schemeClr val="accent6"/>
                  </a:solidFill>
                  <a:latin typeface="Arial"/>
                  <a:ea typeface="Arial"/>
                  <a:cs typeface="Arial"/>
                  <a:sym typeface="Arial"/>
                </a:rPr>
                <a:t>08,90</a:t>
              </a:r>
              <a:endParaRPr b="0" i="0" sz="1400" u="none" cap="none" strike="noStrike">
                <a:solidFill>
                  <a:srgbClr val="000000"/>
                </a:solidFill>
                <a:latin typeface="Arial"/>
                <a:ea typeface="Arial"/>
                <a:cs typeface="Arial"/>
                <a:sym typeface="Arial"/>
              </a:endParaRPr>
            </a:p>
          </p:txBody>
        </p:sp>
      </p:grpSp>
      <p:grpSp>
        <p:nvGrpSpPr>
          <p:cNvPr id="355" name="Google Shape;355;p55"/>
          <p:cNvGrpSpPr/>
          <p:nvPr/>
        </p:nvGrpSpPr>
        <p:grpSpPr>
          <a:xfrm rot="-5400000">
            <a:off x="281668" y="-299113"/>
            <a:ext cx="333300" cy="136837"/>
            <a:chOff x="-133350" y="2711138"/>
            <a:chExt cx="333300" cy="136837"/>
          </a:xfrm>
        </p:grpSpPr>
        <p:cxnSp>
          <p:nvCxnSpPr>
            <p:cNvPr id="356" name="Google Shape;356;p55"/>
            <p:cNvCxnSpPr/>
            <p:nvPr/>
          </p:nvCxnSpPr>
          <p:spPr>
            <a:xfrm>
              <a:off x="-133350" y="2847975"/>
              <a:ext cx="333300" cy="0"/>
            </a:xfrm>
            <a:prstGeom prst="straightConnector1">
              <a:avLst/>
            </a:prstGeom>
            <a:noFill/>
            <a:ln cap="flat" cmpd="sng" w="9525">
              <a:solidFill>
                <a:schemeClr val="accent6"/>
              </a:solidFill>
              <a:prstDash val="solid"/>
              <a:miter lim="800000"/>
              <a:headEnd len="sm" w="sm" type="none"/>
              <a:tailEnd len="sm" w="sm" type="none"/>
            </a:ln>
          </p:spPr>
        </p:cxnSp>
        <p:sp>
          <p:nvSpPr>
            <p:cNvPr id="357" name="Google Shape;357;p55"/>
            <p:cNvSpPr txBox="1"/>
            <p:nvPr/>
          </p:nvSpPr>
          <p:spPr>
            <a:xfrm>
              <a:off x="-82079" y="2711138"/>
              <a:ext cx="230700" cy="110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chemeClr val="accent6"/>
                </a:buClr>
                <a:buSzPts val="720"/>
                <a:buFont typeface="Arial"/>
                <a:buNone/>
              </a:pPr>
              <a:r>
                <a:rPr b="0" i="0" lang="en-US" sz="720" u="none" cap="none" strike="noStrike">
                  <a:solidFill>
                    <a:schemeClr val="accent6"/>
                  </a:solidFill>
                  <a:latin typeface="Arial"/>
                  <a:ea typeface="Arial"/>
                  <a:cs typeface="Arial"/>
                  <a:sym typeface="Arial"/>
                </a:rPr>
                <a:t>15,50</a:t>
              </a:r>
              <a:endParaRPr b="0" i="0" sz="1400" u="none" cap="none" strike="noStrike">
                <a:solidFill>
                  <a:srgbClr val="000000"/>
                </a:solidFill>
                <a:latin typeface="Arial"/>
                <a:ea typeface="Arial"/>
                <a:cs typeface="Arial"/>
                <a:sym typeface="Arial"/>
              </a:endParaRPr>
            </a:p>
          </p:txBody>
        </p:sp>
      </p:grpSp>
      <p:grpSp>
        <p:nvGrpSpPr>
          <p:cNvPr id="358" name="Google Shape;358;p55"/>
          <p:cNvGrpSpPr/>
          <p:nvPr/>
        </p:nvGrpSpPr>
        <p:grpSpPr>
          <a:xfrm rot="-5400000">
            <a:off x="5752975" y="-299114"/>
            <a:ext cx="333300" cy="136833"/>
            <a:chOff x="-133350" y="2711142"/>
            <a:chExt cx="333300" cy="136833"/>
          </a:xfrm>
        </p:grpSpPr>
        <p:cxnSp>
          <p:nvCxnSpPr>
            <p:cNvPr id="359" name="Google Shape;359;p55"/>
            <p:cNvCxnSpPr/>
            <p:nvPr/>
          </p:nvCxnSpPr>
          <p:spPr>
            <a:xfrm>
              <a:off x="-133350" y="2847975"/>
              <a:ext cx="333300" cy="0"/>
            </a:xfrm>
            <a:prstGeom prst="straightConnector1">
              <a:avLst/>
            </a:prstGeom>
            <a:noFill/>
            <a:ln cap="flat" cmpd="sng" w="9525">
              <a:solidFill>
                <a:schemeClr val="accent6"/>
              </a:solidFill>
              <a:prstDash val="solid"/>
              <a:miter lim="800000"/>
              <a:headEnd len="sm" w="sm" type="none"/>
              <a:tailEnd len="sm" w="sm" type="none"/>
            </a:ln>
          </p:spPr>
        </p:cxnSp>
        <p:sp>
          <p:nvSpPr>
            <p:cNvPr id="360" name="Google Shape;360;p55"/>
            <p:cNvSpPr txBox="1"/>
            <p:nvPr/>
          </p:nvSpPr>
          <p:spPr>
            <a:xfrm>
              <a:off x="-82077" y="2711142"/>
              <a:ext cx="230700" cy="110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chemeClr val="accent6"/>
                </a:buClr>
                <a:buSzPts val="720"/>
                <a:buFont typeface="Arial"/>
                <a:buNone/>
              </a:pPr>
              <a:r>
                <a:rPr b="0" i="0" lang="en-US" sz="720" u="none" cap="none" strike="noStrike">
                  <a:solidFill>
                    <a:schemeClr val="accent6"/>
                  </a:solidFill>
                  <a:latin typeface="Arial"/>
                  <a:ea typeface="Arial"/>
                  <a:cs typeface="Arial"/>
                  <a:sym typeface="Arial"/>
                </a:rPr>
                <a:t>00,30</a:t>
              </a:r>
              <a:endParaRPr b="0" i="0" sz="1400" u="none" cap="none" strike="noStrike">
                <a:solidFill>
                  <a:srgbClr val="000000"/>
                </a:solidFill>
                <a:latin typeface="Arial"/>
                <a:ea typeface="Arial"/>
                <a:cs typeface="Arial"/>
                <a:sym typeface="Arial"/>
              </a:endParaRPr>
            </a:p>
          </p:txBody>
        </p:sp>
      </p:grpSp>
      <p:grpSp>
        <p:nvGrpSpPr>
          <p:cNvPr id="361" name="Google Shape;361;p55"/>
          <p:cNvGrpSpPr/>
          <p:nvPr/>
        </p:nvGrpSpPr>
        <p:grpSpPr>
          <a:xfrm>
            <a:off x="6203897" y="-397348"/>
            <a:ext cx="110700" cy="333300"/>
            <a:chOff x="6416651" y="-397348"/>
            <a:chExt cx="110700" cy="333300"/>
          </a:xfrm>
        </p:grpSpPr>
        <p:cxnSp>
          <p:nvCxnSpPr>
            <p:cNvPr id="362" name="Google Shape;362;p55"/>
            <p:cNvCxnSpPr/>
            <p:nvPr/>
          </p:nvCxnSpPr>
          <p:spPr>
            <a:xfrm rot="-5400000">
              <a:off x="6250031" y="-230698"/>
              <a:ext cx="333300" cy="0"/>
            </a:xfrm>
            <a:prstGeom prst="straightConnector1">
              <a:avLst/>
            </a:prstGeom>
            <a:noFill/>
            <a:ln cap="flat" cmpd="sng" w="9525">
              <a:solidFill>
                <a:schemeClr val="accent6"/>
              </a:solidFill>
              <a:prstDash val="solid"/>
              <a:miter lim="800000"/>
              <a:headEnd len="sm" w="sm" type="none"/>
              <a:tailEnd len="sm" w="sm" type="none"/>
            </a:ln>
          </p:spPr>
        </p:cxnSp>
        <p:sp>
          <p:nvSpPr>
            <p:cNvPr id="363" name="Google Shape;363;p55"/>
            <p:cNvSpPr txBox="1"/>
            <p:nvPr/>
          </p:nvSpPr>
          <p:spPr>
            <a:xfrm rot="-5400000">
              <a:off x="6356651" y="-286022"/>
              <a:ext cx="230700" cy="110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chemeClr val="accent6"/>
                </a:buClr>
                <a:buSzPts val="720"/>
                <a:buFont typeface="Arial"/>
                <a:buNone/>
              </a:pPr>
              <a:r>
                <a:rPr b="0" i="0" lang="en-US" sz="720" u="none" cap="none" strike="noStrike">
                  <a:solidFill>
                    <a:schemeClr val="accent6"/>
                  </a:solidFill>
                  <a:latin typeface="Arial"/>
                  <a:ea typeface="Arial"/>
                  <a:cs typeface="Arial"/>
                  <a:sym typeface="Arial"/>
                </a:rPr>
                <a:t>00,30</a:t>
              </a:r>
              <a:endParaRPr b="0" i="0" sz="1400" u="none" cap="none" strike="noStrike">
                <a:solidFill>
                  <a:srgbClr val="000000"/>
                </a:solidFill>
                <a:latin typeface="Arial"/>
                <a:ea typeface="Arial"/>
                <a:cs typeface="Arial"/>
                <a:sym typeface="Arial"/>
              </a:endParaRPr>
            </a:p>
          </p:txBody>
        </p:sp>
      </p:grpSp>
      <p:cxnSp>
        <p:nvCxnSpPr>
          <p:cNvPr id="364" name="Google Shape;364;p55"/>
          <p:cNvCxnSpPr/>
          <p:nvPr/>
        </p:nvCxnSpPr>
        <p:spPr>
          <a:xfrm rot="-5400000">
            <a:off x="5929351" y="-230698"/>
            <a:ext cx="333300" cy="0"/>
          </a:xfrm>
          <a:prstGeom prst="straightConnector1">
            <a:avLst/>
          </a:prstGeom>
          <a:noFill/>
          <a:ln cap="flat" cmpd="sng" w="9525">
            <a:solidFill>
              <a:schemeClr val="accent6"/>
            </a:solidFill>
            <a:prstDash val="solid"/>
            <a:miter lim="800000"/>
            <a:headEnd len="sm" w="sm" type="none"/>
            <a:tailEnd len="sm" w="sm" type="none"/>
          </a:ln>
        </p:spPr>
      </p:cxnSp>
      <p:grpSp>
        <p:nvGrpSpPr>
          <p:cNvPr id="365" name="Google Shape;365;p55"/>
          <p:cNvGrpSpPr/>
          <p:nvPr/>
        </p:nvGrpSpPr>
        <p:grpSpPr>
          <a:xfrm rot="-5400000">
            <a:off x="11447346" y="-299117"/>
            <a:ext cx="333300" cy="136829"/>
            <a:chOff x="-133350" y="2711146"/>
            <a:chExt cx="333300" cy="136829"/>
          </a:xfrm>
        </p:grpSpPr>
        <p:cxnSp>
          <p:nvCxnSpPr>
            <p:cNvPr id="366" name="Google Shape;366;p55"/>
            <p:cNvCxnSpPr/>
            <p:nvPr/>
          </p:nvCxnSpPr>
          <p:spPr>
            <a:xfrm>
              <a:off x="-133350" y="2847975"/>
              <a:ext cx="333300" cy="0"/>
            </a:xfrm>
            <a:prstGeom prst="straightConnector1">
              <a:avLst/>
            </a:prstGeom>
            <a:noFill/>
            <a:ln cap="flat" cmpd="sng" w="9525">
              <a:solidFill>
                <a:schemeClr val="accent6"/>
              </a:solidFill>
              <a:prstDash val="solid"/>
              <a:miter lim="800000"/>
              <a:headEnd len="sm" w="sm" type="none"/>
              <a:tailEnd len="sm" w="sm" type="none"/>
            </a:ln>
          </p:spPr>
        </p:cxnSp>
        <p:sp>
          <p:nvSpPr>
            <p:cNvPr id="367" name="Google Shape;367;p55"/>
            <p:cNvSpPr txBox="1"/>
            <p:nvPr/>
          </p:nvSpPr>
          <p:spPr>
            <a:xfrm>
              <a:off x="-82073" y="2711146"/>
              <a:ext cx="230700" cy="110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Clr>
                  <a:schemeClr val="accent6"/>
                </a:buClr>
                <a:buSzPts val="720"/>
                <a:buFont typeface="Arial"/>
                <a:buNone/>
              </a:pPr>
              <a:r>
                <a:rPr b="0" i="0" lang="en-US" sz="720" u="none" cap="none" strike="noStrike">
                  <a:solidFill>
                    <a:schemeClr val="accent6"/>
                  </a:solidFill>
                  <a:latin typeface="Arial"/>
                  <a:ea typeface="Arial"/>
                  <a:cs typeface="Arial"/>
                  <a:sym typeface="Arial"/>
                </a:rPr>
                <a:t>15,50</a:t>
              </a:r>
              <a:endParaRPr b="0" i="0" sz="1400" u="none" cap="none" strike="noStrike">
                <a:solidFill>
                  <a:srgbClr val="000000"/>
                </a:solidFill>
                <a:latin typeface="Arial"/>
                <a:ea typeface="Arial"/>
                <a:cs typeface="Arial"/>
                <a:sym typeface="Arial"/>
              </a:endParaRPr>
            </a:p>
          </p:txBody>
        </p:sp>
      </p:grpSp>
      <p:sp>
        <p:nvSpPr>
          <p:cNvPr id="368" name="Google Shape;368;p55"/>
          <p:cNvSpPr/>
          <p:nvPr/>
        </p:nvSpPr>
        <p:spPr>
          <a:xfrm>
            <a:off x="10113524" y="319369"/>
            <a:ext cx="1558896" cy="535367"/>
          </a:xfrm>
          <a:custGeom>
            <a:rect b="b" l="l" r="r" t="t"/>
            <a:pathLst>
              <a:path extrusionOk="0" h="556225" w="1456912">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69" name="Google Shape;369;p55"/>
          <p:cNvGrpSpPr/>
          <p:nvPr/>
        </p:nvGrpSpPr>
        <p:grpSpPr>
          <a:xfrm>
            <a:off x="516787" y="300662"/>
            <a:ext cx="2682552" cy="337334"/>
            <a:chOff x="2151786" y="327912"/>
            <a:chExt cx="2333060" cy="325990"/>
          </a:xfrm>
        </p:grpSpPr>
        <p:sp>
          <p:nvSpPr>
            <p:cNvPr id="370" name="Google Shape;370;p55"/>
            <p:cNvSpPr/>
            <p:nvPr/>
          </p:nvSpPr>
          <p:spPr>
            <a:xfrm>
              <a:off x="2151786" y="334274"/>
              <a:ext cx="70316" cy="111996"/>
            </a:xfrm>
            <a:custGeom>
              <a:rect b="b" l="l" r="r" t="t"/>
              <a:pathLst>
                <a:path extrusionOk="0" h="111996" w="70316">
                  <a:moveTo>
                    <a:pt x="70317" y="18294"/>
                  </a:moveTo>
                  <a:lnTo>
                    <a:pt x="19886" y="18294"/>
                  </a:lnTo>
                  <a:lnTo>
                    <a:pt x="19886" y="46135"/>
                  </a:lnTo>
                  <a:lnTo>
                    <a:pt x="57588" y="46135"/>
                  </a:lnTo>
                  <a:lnTo>
                    <a:pt x="57588" y="64273"/>
                  </a:lnTo>
                  <a:lnTo>
                    <a:pt x="19886" y="64273"/>
                  </a:lnTo>
                  <a:lnTo>
                    <a:pt x="19886" y="111997"/>
                  </a:lnTo>
                  <a:lnTo>
                    <a:pt x="0" y="111997"/>
                  </a:lnTo>
                  <a:lnTo>
                    <a:pt x="0" y="0"/>
                  </a:lnTo>
                  <a:lnTo>
                    <a:pt x="70317" y="0"/>
                  </a:lnTo>
                  <a:lnTo>
                    <a:pt x="70317" y="182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1" name="Google Shape;371;p55"/>
            <p:cNvSpPr/>
            <p:nvPr/>
          </p:nvSpPr>
          <p:spPr>
            <a:xfrm>
              <a:off x="2232916" y="363231"/>
              <a:ext cx="48996" cy="83039"/>
            </a:xfrm>
            <a:custGeom>
              <a:rect b="b" l="l" r="r" t="t"/>
              <a:pathLst>
                <a:path extrusionOk="0" h="83039" w="48996">
                  <a:moveTo>
                    <a:pt x="48996" y="1747"/>
                  </a:moveTo>
                  <a:lnTo>
                    <a:pt x="45973" y="21155"/>
                  </a:lnTo>
                  <a:cubicBezTo>
                    <a:pt x="43109" y="19564"/>
                    <a:pt x="39609" y="18610"/>
                    <a:pt x="35475" y="18610"/>
                  </a:cubicBezTo>
                  <a:cubicBezTo>
                    <a:pt x="22431" y="18610"/>
                    <a:pt x="18931" y="29111"/>
                    <a:pt x="18931" y="41518"/>
                  </a:cubicBezTo>
                  <a:lnTo>
                    <a:pt x="18931" y="83039"/>
                  </a:lnTo>
                  <a:lnTo>
                    <a:pt x="0" y="83039"/>
                  </a:lnTo>
                  <a:lnTo>
                    <a:pt x="0" y="2066"/>
                  </a:lnTo>
                  <a:lnTo>
                    <a:pt x="18613" y="2066"/>
                  </a:lnTo>
                  <a:lnTo>
                    <a:pt x="18613" y="12248"/>
                  </a:lnTo>
                  <a:lnTo>
                    <a:pt x="18931" y="12248"/>
                  </a:lnTo>
                  <a:cubicBezTo>
                    <a:pt x="23227" y="4614"/>
                    <a:pt x="30864" y="0"/>
                    <a:pt x="40089" y="0"/>
                  </a:cubicBezTo>
                  <a:cubicBezTo>
                    <a:pt x="42791" y="-3"/>
                    <a:pt x="46132" y="474"/>
                    <a:pt x="48996" y="17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2" name="Google Shape;372;p55"/>
            <p:cNvSpPr/>
            <p:nvPr/>
          </p:nvSpPr>
          <p:spPr>
            <a:xfrm>
              <a:off x="2295365" y="329344"/>
              <a:ext cx="24022" cy="116926"/>
            </a:xfrm>
            <a:custGeom>
              <a:rect b="b" l="l" r="r" t="t"/>
              <a:pathLst>
                <a:path extrusionOk="0" h="116926" w="24022">
                  <a:moveTo>
                    <a:pt x="24022" y="11453"/>
                  </a:moveTo>
                  <a:cubicBezTo>
                    <a:pt x="24022" y="18135"/>
                    <a:pt x="18613" y="22906"/>
                    <a:pt x="11930" y="22906"/>
                  </a:cubicBezTo>
                  <a:cubicBezTo>
                    <a:pt x="5410" y="22906"/>
                    <a:pt x="0" y="18132"/>
                    <a:pt x="0" y="11453"/>
                  </a:cubicBezTo>
                  <a:cubicBezTo>
                    <a:pt x="0" y="4929"/>
                    <a:pt x="5410" y="0"/>
                    <a:pt x="11930" y="0"/>
                  </a:cubicBezTo>
                  <a:cubicBezTo>
                    <a:pt x="18613" y="0"/>
                    <a:pt x="24022" y="4929"/>
                    <a:pt x="24022" y="11453"/>
                  </a:cubicBezTo>
                  <a:close/>
                  <a:moveTo>
                    <a:pt x="21477" y="116926"/>
                  </a:moveTo>
                  <a:lnTo>
                    <a:pt x="2546" y="116926"/>
                  </a:lnTo>
                  <a:lnTo>
                    <a:pt x="2546" y="35952"/>
                  </a:lnTo>
                  <a:lnTo>
                    <a:pt x="21477" y="35952"/>
                  </a:lnTo>
                  <a:lnTo>
                    <a:pt x="21477" y="11692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3" name="Google Shape;373;p55"/>
            <p:cNvSpPr/>
            <p:nvPr/>
          </p:nvSpPr>
          <p:spPr>
            <a:xfrm>
              <a:off x="2336779" y="363231"/>
              <a:ext cx="73976" cy="84948"/>
            </a:xfrm>
            <a:custGeom>
              <a:rect b="b" l="l" r="r" t="t"/>
              <a:pathLst>
                <a:path extrusionOk="0" h="84948" w="73976">
                  <a:moveTo>
                    <a:pt x="40089" y="84949"/>
                  </a:moveTo>
                  <a:cubicBezTo>
                    <a:pt x="16067" y="84949"/>
                    <a:pt x="0" y="67927"/>
                    <a:pt x="0" y="42317"/>
                  </a:cubicBezTo>
                  <a:cubicBezTo>
                    <a:pt x="0" y="17181"/>
                    <a:pt x="15430" y="0"/>
                    <a:pt x="38024" y="0"/>
                  </a:cubicBezTo>
                  <a:cubicBezTo>
                    <a:pt x="59818" y="0"/>
                    <a:pt x="73976" y="16226"/>
                    <a:pt x="73976" y="41203"/>
                  </a:cubicBezTo>
                  <a:cubicBezTo>
                    <a:pt x="73976" y="43908"/>
                    <a:pt x="73817" y="46769"/>
                    <a:pt x="73658" y="48999"/>
                  </a:cubicBezTo>
                  <a:lnTo>
                    <a:pt x="19249" y="48999"/>
                  </a:lnTo>
                  <a:cubicBezTo>
                    <a:pt x="21318" y="61566"/>
                    <a:pt x="28793" y="68725"/>
                    <a:pt x="40248" y="68725"/>
                  </a:cubicBezTo>
                  <a:cubicBezTo>
                    <a:pt x="47723" y="68725"/>
                    <a:pt x="53769" y="65862"/>
                    <a:pt x="60134" y="59179"/>
                  </a:cubicBezTo>
                  <a:lnTo>
                    <a:pt x="71905" y="71589"/>
                  </a:lnTo>
                  <a:cubicBezTo>
                    <a:pt x="62680" y="80653"/>
                    <a:pt x="52341" y="84949"/>
                    <a:pt x="40089" y="84949"/>
                  </a:cubicBezTo>
                  <a:close/>
                  <a:moveTo>
                    <a:pt x="18931" y="35154"/>
                  </a:moveTo>
                  <a:lnTo>
                    <a:pt x="55679" y="35154"/>
                  </a:lnTo>
                  <a:cubicBezTo>
                    <a:pt x="54883" y="22744"/>
                    <a:pt x="48360" y="15587"/>
                    <a:pt x="37703" y="15587"/>
                  </a:cubicBezTo>
                  <a:cubicBezTo>
                    <a:pt x="27204" y="15587"/>
                    <a:pt x="20522" y="22587"/>
                    <a:pt x="18931" y="3515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4" name="Google Shape;374;p55"/>
            <p:cNvSpPr/>
            <p:nvPr/>
          </p:nvSpPr>
          <p:spPr>
            <a:xfrm>
              <a:off x="2427215" y="327912"/>
              <a:ext cx="75723" cy="120267"/>
            </a:xfrm>
            <a:custGeom>
              <a:rect b="b" l="l" r="r" t="t"/>
              <a:pathLst>
                <a:path extrusionOk="0" h="120267" w="75723">
                  <a:moveTo>
                    <a:pt x="0" y="77635"/>
                  </a:moveTo>
                  <a:cubicBezTo>
                    <a:pt x="0" y="51542"/>
                    <a:pt x="13203" y="35319"/>
                    <a:pt x="32929" y="35319"/>
                  </a:cubicBezTo>
                  <a:cubicBezTo>
                    <a:pt x="43112" y="35319"/>
                    <a:pt x="51065" y="39615"/>
                    <a:pt x="56474" y="46294"/>
                  </a:cubicBezTo>
                  <a:lnTo>
                    <a:pt x="56792" y="46294"/>
                  </a:lnTo>
                  <a:lnTo>
                    <a:pt x="56792" y="4773"/>
                  </a:lnTo>
                  <a:lnTo>
                    <a:pt x="75723" y="0"/>
                  </a:lnTo>
                  <a:lnTo>
                    <a:pt x="75723" y="118358"/>
                  </a:lnTo>
                  <a:lnTo>
                    <a:pt x="57270" y="118358"/>
                  </a:lnTo>
                  <a:lnTo>
                    <a:pt x="57270" y="108815"/>
                  </a:lnTo>
                  <a:lnTo>
                    <a:pt x="56952" y="108815"/>
                  </a:lnTo>
                  <a:cubicBezTo>
                    <a:pt x="51065" y="115974"/>
                    <a:pt x="42632" y="120267"/>
                    <a:pt x="32611" y="120267"/>
                  </a:cubicBezTo>
                  <a:cubicBezTo>
                    <a:pt x="13362" y="120267"/>
                    <a:pt x="0" y="103882"/>
                    <a:pt x="0" y="77635"/>
                  </a:cubicBezTo>
                  <a:close/>
                  <a:moveTo>
                    <a:pt x="18772" y="77635"/>
                  </a:moveTo>
                  <a:cubicBezTo>
                    <a:pt x="18772" y="94180"/>
                    <a:pt x="25610" y="103564"/>
                    <a:pt x="37543" y="103564"/>
                  </a:cubicBezTo>
                  <a:cubicBezTo>
                    <a:pt x="44862" y="103564"/>
                    <a:pt x="50908" y="100064"/>
                    <a:pt x="56792" y="92904"/>
                  </a:cubicBezTo>
                  <a:lnTo>
                    <a:pt x="56792" y="63316"/>
                  </a:lnTo>
                  <a:cubicBezTo>
                    <a:pt x="51383" y="55997"/>
                    <a:pt x="45178" y="52497"/>
                    <a:pt x="37543" y="52497"/>
                  </a:cubicBezTo>
                  <a:cubicBezTo>
                    <a:pt x="25295" y="52497"/>
                    <a:pt x="18772" y="61407"/>
                    <a:pt x="18772" y="776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5" name="Google Shape;375;p55"/>
            <p:cNvSpPr/>
            <p:nvPr/>
          </p:nvSpPr>
          <p:spPr>
            <a:xfrm>
              <a:off x="2527597" y="363231"/>
              <a:ext cx="48996" cy="83039"/>
            </a:xfrm>
            <a:custGeom>
              <a:rect b="b" l="l" r="r" t="t"/>
              <a:pathLst>
                <a:path extrusionOk="0" h="83039" w="48996">
                  <a:moveTo>
                    <a:pt x="48996" y="1747"/>
                  </a:moveTo>
                  <a:lnTo>
                    <a:pt x="45973" y="21155"/>
                  </a:lnTo>
                  <a:cubicBezTo>
                    <a:pt x="43109" y="19564"/>
                    <a:pt x="39609" y="18610"/>
                    <a:pt x="35475" y="18610"/>
                  </a:cubicBezTo>
                  <a:cubicBezTo>
                    <a:pt x="22431" y="18610"/>
                    <a:pt x="18931" y="29111"/>
                    <a:pt x="18931" y="41518"/>
                  </a:cubicBezTo>
                  <a:lnTo>
                    <a:pt x="18931" y="83039"/>
                  </a:lnTo>
                  <a:lnTo>
                    <a:pt x="0" y="83039"/>
                  </a:lnTo>
                  <a:lnTo>
                    <a:pt x="0" y="2066"/>
                  </a:lnTo>
                  <a:lnTo>
                    <a:pt x="18613" y="2066"/>
                  </a:lnTo>
                  <a:lnTo>
                    <a:pt x="18613" y="12248"/>
                  </a:lnTo>
                  <a:lnTo>
                    <a:pt x="18931" y="12248"/>
                  </a:lnTo>
                  <a:cubicBezTo>
                    <a:pt x="23227" y="4614"/>
                    <a:pt x="30864" y="0"/>
                    <a:pt x="40089" y="0"/>
                  </a:cubicBezTo>
                  <a:cubicBezTo>
                    <a:pt x="42791" y="-3"/>
                    <a:pt x="46132" y="474"/>
                    <a:pt x="48996" y="17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6" name="Google Shape;376;p55"/>
            <p:cNvSpPr/>
            <p:nvPr/>
          </p:nvSpPr>
          <p:spPr>
            <a:xfrm>
              <a:off x="2590043" y="329344"/>
              <a:ext cx="24022" cy="116926"/>
            </a:xfrm>
            <a:custGeom>
              <a:rect b="b" l="l" r="r" t="t"/>
              <a:pathLst>
                <a:path extrusionOk="0" h="116926" w="24022">
                  <a:moveTo>
                    <a:pt x="24022" y="11453"/>
                  </a:moveTo>
                  <a:cubicBezTo>
                    <a:pt x="24022" y="18135"/>
                    <a:pt x="18613" y="22906"/>
                    <a:pt x="11930" y="22906"/>
                  </a:cubicBezTo>
                  <a:cubicBezTo>
                    <a:pt x="5410" y="22906"/>
                    <a:pt x="0" y="18132"/>
                    <a:pt x="0" y="11453"/>
                  </a:cubicBezTo>
                  <a:cubicBezTo>
                    <a:pt x="0" y="4929"/>
                    <a:pt x="5410" y="0"/>
                    <a:pt x="11930" y="0"/>
                  </a:cubicBezTo>
                  <a:cubicBezTo>
                    <a:pt x="18613" y="0"/>
                    <a:pt x="24022" y="4929"/>
                    <a:pt x="24022" y="11453"/>
                  </a:cubicBezTo>
                  <a:close/>
                  <a:moveTo>
                    <a:pt x="21476" y="116926"/>
                  </a:moveTo>
                  <a:lnTo>
                    <a:pt x="2546" y="116926"/>
                  </a:lnTo>
                  <a:lnTo>
                    <a:pt x="2546" y="35952"/>
                  </a:lnTo>
                  <a:lnTo>
                    <a:pt x="21476" y="35952"/>
                  </a:lnTo>
                  <a:lnTo>
                    <a:pt x="21476" y="11692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7" name="Google Shape;377;p55"/>
            <p:cNvSpPr/>
            <p:nvPr/>
          </p:nvSpPr>
          <p:spPr>
            <a:xfrm>
              <a:off x="2631824" y="363228"/>
              <a:ext cx="68245" cy="84951"/>
            </a:xfrm>
            <a:custGeom>
              <a:rect b="b" l="l" r="r" t="t"/>
              <a:pathLst>
                <a:path extrusionOk="0" h="84951" w="68245">
                  <a:moveTo>
                    <a:pt x="67771" y="71908"/>
                  </a:moveTo>
                  <a:cubicBezTo>
                    <a:pt x="59656" y="80818"/>
                    <a:pt x="50428" y="84951"/>
                    <a:pt x="38816" y="84951"/>
                  </a:cubicBezTo>
                  <a:cubicBezTo>
                    <a:pt x="15590" y="84951"/>
                    <a:pt x="0" y="68248"/>
                    <a:pt x="0" y="42794"/>
                  </a:cubicBezTo>
                  <a:cubicBezTo>
                    <a:pt x="0" y="17340"/>
                    <a:pt x="15749" y="0"/>
                    <a:pt x="39134" y="0"/>
                  </a:cubicBezTo>
                  <a:cubicBezTo>
                    <a:pt x="51227" y="0"/>
                    <a:pt x="61248" y="4773"/>
                    <a:pt x="68245" y="13839"/>
                  </a:cubicBezTo>
                  <a:lnTo>
                    <a:pt x="55201" y="26250"/>
                  </a:lnTo>
                  <a:cubicBezTo>
                    <a:pt x="50428" y="20045"/>
                    <a:pt x="45337" y="17340"/>
                    <a:pt x="38975" y="17340"/>
                  </a:cubicBezTo>
                  <a:cubicBezTo>
                    <a:pt x="27042" y="17340"/>
                    <a:pt x="18931" y="27204"/>
                    <a:pt x="18931" y="42476"/>
                  </a:cubicBezTo>
                  <a:cubicBezTo>
                    <a:pt x="18931" y="57588"/>
                    <a:pt x="27045" y="67771"/>
                    <a:pt x="38816" y="67771"/>
                  </a:cubicBezTo>
                  <a:cubicBezTo>
                    <a:pt x="45181" y="67771"/>
                    <a:pt x="50269" y="64907"/>
                    <a:pt x="55520" y="58861"/>
                  </a:cubicBezTo>
                  <a:lnTo>
                    <a:pt x="67771" y="7190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8" name="Google Shape;378;p55"/>
            <p:cNvSpPr/>
            <p:nvPr/>
          </p:nvSpPr>
          <p:spPr>
            <a:xfrm>
              <a:off x="2716310" y="327912"/>
              <a:ext cx="69680" cy="118358"/>
            </a:xfrm>
            <a:custGeom>
              <a:rect b="b" l="l" r="r" t="t"/>
              <a:pathLst>
                <a:path extrusionOk="0" h="118358" w="69680">
                  <a:moveTo>
                    <a:pt x="69677" y="118358"/>
                  </a:moveTo>
                  <a:lnTo>
                    <a:pt x="50746" y="118358"/>
                  </a:lnTo>
                  <a:lnTo>
                    <a:pt x="50746" y="72067"/>
                  </a:lnTo>
                  <a:cubicBezTo>
                    <a:pt x="50746" y="60134"/>
                    <a:pt x="47087" y="52340"/>
                    <a:pt x="35793" y="52340"/>
                  </a:cubicBezTo>
                  <a:cubicBezTo>
                    <a:pt x="22749" y="52340"/>
                    <a:pt x="18931" y="62679"/>
                    <a:pt x="18931" y="71908"/>
                  </a:cubicBezTo>
                  <a:lnTo>
                    <a:pt x="18931" y="118358"/>
                  </a:lnTo>
                  <a:lnTo>
                    <a:pt x="0" y="118358"/>
                  </a:lnTo>
                  <a:lnTo>
                    <a:pt x="0" y="4773"/>
                  </a:lnTo>
                  <a:lnTo>
                    <a:pt x="18931" y="0"/>
                  </a:lnTo>
                  <a:lnTo>
                    <a:pt x="18931" y="47090"/>
                  </a:lnTo>
                  <a:lnTo>
                    <a:pt x="19249" y="47090"/>
                  </a:lnTo>
                  <a:cubicBezTo>
                    <a:pt x="23863" y="39933"/>
                    <a:pt x="32293" y="35319"/>
                    <a:pt x="42953" y="35319"/>
                  </a:cubicBezTo>
                  <a:cubicBezTo>
                    <a:pt x="61725" y="35319"/>
                    <a:pt x="69680" y="49317"/>
                    <a:pt x="69680" y="68092"/>
                  </a:cubicBezTo>
                  <a:lnTo>
                    <a:pt x="69680" y="11835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9" name="Google Shape;379;p55"/>
            <p:cNvSpPr/>
            <p:nvPr/>
          </p:nvSpPr>
          <p:spPr>
            <a:xfrm>
              <a:off x="2807713" y="387569"/>
              <a:ext cx="39770" cy="17979"/>
            </a:xfrm>
            <a:custGeom>
              <a:rect b="b" l="l" r="r" t="t"/>
              <a:pathLst>
                <a:path extrusionOk="0" h="17979" w="39770">
                  <a:moveTo>
                    <a:pt x="39771" y="17979"/>
                  </a:moveTo>
                  <a:lnTo>
                    <a:pt x="0" y="17979"/>
                  </a:lnTo>
                  <a:lnTo>
                    <a:pt x="0" y="0"/>
                  </a:lnTo>
                  <a:lnTo>
                    <a:pt x="39771" y="0"/>
                  </a:lnTo>
                  <a:lnTo>
                    <a:pt x="39771" y="1797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0" name="Google Shape;380;p55"/>
            <p:cNvSpPr/>
            <p:nvPr/>
          </p:nvSpPr>
          <p:spPr>
            <a:xfrm>
              <a:off x="2857227" y="334274"/>
              <a:ext cx="104359" cy="111996"/>
            </a:xfrm>
            <a:custGeom>
              <a:rect b="b" l="l" r="r" t="t"/>
              <a:pathLst>
                <a:path extrusionOk="0" h="111996" w="104359">
                  <a:moveTo>
                    <a:pt x="41680" y="0"/>
                  </a:moveTo>
                  <a:lnTo>
                    <a:pt x="62680" y="0"/>
                  </a:lnTo>
                  <a:lnTo>
                    <a:pt x="104360" y="111997"/>
                  </a:lnTo>
                  <a:lnTo>
                    <a:pt x="82568" y="111997"/>
                  </a:lnTo>
                  <a:lnTo>
                    <a:pt x="74453" y="88134"/>
                  </a:lnTo>
                  <a:lnTo>
                    <a:pt x="29273" y="88134"/>
                  </a:lnTo>
                  <a:lnTo>
                    <a:pt x="21158" y="111997"/>
                  </a:lnTo>
                  <a:lnTo>
                    <a:pt x="0" y="111997"/>
                  </a:lnTo>
                  <a:lnTo>
                    <a:pt x="41680" y="0"/>
                  </a:lnTo>
                  <a:close/>
                  <a:moveTo>
                    <a:pt x="35475" y="70317"/>
                  </a:moveTo>
                  <a:lnTo>
                    <a:pt x="68245" y="70317"/>
                  </a:lnTo>
                  <a:lnTo>
                    <a:pt x="52022" y="22749"/>
                  </a:lnTo>
                  <a:lnTo>
                    <a:pt x="51704" y="22749"/>
                  </a:lnTo>
                  <a:lnTo>
                    <a:pt x="35475" y="7031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1" name="Google Shape;381;p55"/>
            <p:cNvSpPr/>
            <p:nvPr/>
          </p:nvSpPr>
          <p:spPr>
            <a:xfrm>
              <a:off x="2978197" y="328074"/>
              <a:ext cx="18930" cy="118196"/>
            </a:xfrm>
            <a:custGeom>
              <a:rect b="b" l="l" r="r" t="t"/>
              <a:pathLst>
                <a:path extrusionOk="0" h="118196" w="18930">
                  <a:moveTo>
                    <a:pt x="18931" y="118196"/>
                  </a:moveTo>
                  <a:lnTo>
                    <a:pt x="0" y="118196"/>
                  </a:lnTo>
                  <a:lnTo>
                    <a:pt x="0" y="4293"/>
                  </a:lnTo>
                  <a:lnTo>
                    <a:pt x="18931" y="0"/>
                  </a:lnTo>
                  <a:lnTo>
                    <a:pt x="18931" y="1181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2" name="Google Shape;382;p55"/>
            <p:cNvSpPr/>
            <p:nvPr/>
          </p:nvSpPr>
          <p:spPr>
            <a:xfrm>
              <a:off x="3017659" y="363231"/>
              <a:ext cx="73976" cy="84948"/>
            </a:xfrm>
            <a:custGeom>
              <a:rect b="b" l="l" r="r" t="t"/>
              <a:pathLst>
                <a:path extrusionOk="0" h="84948" w="73976">
                  <a:moveTo>
                    <a:pt x="40086" y="84949"/>
                  </a:moveTo>
                  <a:cubicBezTo>
                    <a:pt x="16064" y="84949"/>
                    <a:pt x="0" y="67927"/>
                    <a:pt x="0" y="42317"/>
                  </a:cubicBezTo>
                  <a:cubicBezTo>
                    <a:pt x="0" y="17181"/>
                    <a:pt x="15430" y="0"/>
                    <a:pt x="38021" y="0"/>
                  </a:cubicBezTo>
                  <a:cubicBezTo>
                    <a:pt x="59816" y="0"/>
                    <a:pt x="73976" y="16226"/>
                    <a:pt x="73976" y="41203"/>
                  </a:cubicBezTo>
                  <a:cubicBezTo>
                    <a:pt x="73976" y="43908"/>
                    <a:pt x="73817" y="46769"/>
                    <a:pt x="73658" y="48999"/>
                  </a:cubicBezTo>
                  <a:lnTo>
                    <a:pt x="19252" y="48999"/>
                  </a:lnTo>
                  <a:cubicBezTo>
                    <a:pt x="21320" y="61566"/>
                    <a:pt x="28795" y="68725"/>
                    <a:pt x="40251" y="68725"/>
                  </a:cubicBezTo>
                  <a:cubicBezTo>
                    <a:pt x="47726" y="68725"/>
                    <a:pt x="53772" y="65862"/>
                    <a:pt x="60137" y="59179"/>
                  </a:cubicBezTo>
                  <a:lnTo>
                    <a:pt x="71908" y="71589"/>
                  </a:lnTo>
                  <a:cubicBezTo>
                    <a:pt x="62680" y="80653"/>
                    <a:pt x="52335" y="84949"/>
                    <a:pt x="40086" y="84949"/>
                  </a:cubicBezTo>
                  <a:close/>
                  <a:moveTo>
                    <a:pt x="18928" y="35154"/>
                  </a:moveTo>
                  <a:lnTo>
                    <a:pt x="55676" y="35154"/>
                  </a:lnTo>
                  <a:cubicBezTo>
                    <a:pt x="54883" y="22744"/>
                    <a:pt x="48360" y="15587"/>
                    <a:pt x="37700" y="15587"/>
                  </a:cubicBezTo>
                  <a:cubicBezTo>
                    <a:pt x="27201" y="15587"/>
                    <a:pt x="20519" y="22587"/>
                    <a:pt x="18928" y="3515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3" name="Google Shape;383;p55"/>
            <p:cNvSpPr/>
            <p:nvPr/>
          </p:nvSpPr>
          <p:spPr>
            <a:xfrm>
              <a:off x="3101685" y="365297"/>
              <a:ext cx="77470" cy="80973"/>
            </a:xfrm>
            <a:custGeom>
              <a:rect b="b" l="l" r="r" t="t"/>
              <a:pathLst>
                <a:path extrusionOk="0" h="80973" w="77470">
                  <a:moveTo>
                    <a:pt x="77471" y="80974"/>
                  </a:moveTo>
                  <a:lnTo>
                    <a:pt x="55835" y="80974"/>
                  </a:lnTo>
                  <a:lnTo>
                    <a:pt x="38495" y="52974"/>
                  </a:lnTo>
                  <a:lnTo>
                    <a:pt x="38180" y="52974"/>
                  </a:lnTo>
                  <a:lnTo>
                    <a:pt x="21315" y="80974"/>
                  </a:lnTo>
                  <a:lnTo>
                    <a:pt x="0" y="80974"/>
                  </a:lnTo>
                  <a:lnTo>
                    <a:pt x="27679" y="38975"/>
                  </a:lnTo>
                  <a:lnTo>
                    <a:pt x="2065" y="0"/>
                  </a:lnTo>
                  <a:lnTo>
                    <a:pt x="23383" y="0"/>
                  </a:lnTo>
                  <a:lnTo>
                    <a:pt x="38654" y="24818"/>
                  </a:lnTo>
                  <a:lnTo>
                    <a:pt x="38970" y="24818"/>
                  </a:lnTo>
                  <a:lnTo>
                    <a:pt x="54085" y="0"/>
                  </a:lnTo>
                  <a:lnTo>
                    <a:pt x="75084" y="0"/>
                  </a:lnTo>
                  <a:lnTo>
                    <a:pt x="49630" y="38657"/>
                  </a:lnTo>
                  <a:lnTo>
                    <a:pt x="77471" y="809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4" name="Google Shape;384;p55"/>
            <p:cNvSpPr/>
            <p:nvPr/>
          </p:nvSpPr>
          <p:spPr>
            <a:xfrm>
              <a:off x="3189064" y="363228"/>
              <a:ext cx="68722" cy="84951"/>
            </a:xfrm>
            <a:custGeom>
              <a:rect b="b" l="l" r="r" t="t"/>
              <a:pathLst>
                <a:path extrusionOk="0" h="84951" w="68722">
                  <a:moveTo>
                    <a:pt x="34836" y="32773"/>
                  </a:moveTo>
                  <a:cubicBezTo>
                    <a:pt x="40083" y="32773"/>
                    <a:pt x="44860" y="33091"/>
                    <a:pt x="50107" y="34520"/>
                  </a:cubicBezTo>
                  <a:lnTo>
                    <a:pt x="50107" y="31656"/>
                  </a:lnTo>
                  <a:cubicBezTo>
                    <a:pt x="50107" y="21315"/>
                    <a:pt x="44061" y="15908"/>
                    <a:pt x="32290" y="15908"/>
                  </a:cubicBezTo>
                  <a:cubicBezTo>
                    <a:pt x="25767" y="15908"/>
                    <a:pt x="18451" y="17499"/>
                    <a:pt x="11768" y="20522"/>
                  </a:cubicBezTo>
                  <a:lnTo>
                    <a:pt x="7631" y="4614"/>
                  </a:lnTo>
                  <a:cubicBezTo>
                    <a:pt x="15106" y="1750"/>
                    <a:pt x="24971" y="0"/>
                    <a:pt x="34199" y="0"/>
                  </a:cubicBezTo>
                  <a:cubicBezTo>
                    <a:pt x="56949" y="0"/>
                    <a:pt x="68723" y="10660"/>
                    <a:pt x="68723" y="31338"/>
                  </a:cubicBezTo>
                  <a:lnTo>
                    <a:pt x="68723" y="83042"/>
                  </a:lnTo>
                  <a:lnTo>
                    <a:pt x="50744" y="83042"/>
                  </a:lnTo>
                  <a:lnTo>
                    <a:pt x="50744" y="74453"/>
                  </a:lnTo>
                  <a:lnTo>
                    <a:pt x="50428" y="74453"/>
                  </a:lnTo>
                  <a:cubicBezTo>
                    <a:pt x="43428" y="81610"/>
                    <a:pt x="36111" y="84951"/>
                    <a:pt x="26724" y="84951"/>
                  </a:cubicBezTo>
                  <a:cubicBezTo>
                    <a:pt x="10498" y="84951"/>
                    <a:pt x="0" y="74931"/>
                    <a:pt x="0" y="59179"/>
                  </a:cubicBezTo>
                  <a:cubicBezTo>
                    <a:pt x="-3" y="41998"/>
                    <a:pt x="12245" y="32773"/>
                    <a:pt x="34836" y="32773"/>
                  </a:cubicBezTo>
                  <a:close/>
                  <a:moveTo>
                    <a:pt x="31654" y="70794"/>
                  </a:moveTo>
                  <a:cubicBezTo>
                    <a:pt x="38492" y="70794"/>
                    <a:pt x="44857" y="67453"/>
                    <a:pt x="50107" y="61091"/>
                  </a:cubicBezTo>
                  <a:lnTo>
                    <a:pt x="50107" y="46934"/>
                  </a:lnTo>
                  <a:cubicBezTo>
                    <a:pt x="45652" y="45820"/>
                    <a:pt x="41038" y="45343"/>
                    <a:pt x="36904" y="45343"/>
                  </a:cubicBezTo>
                  <a:cubicBezTo>
                    <a:pt x="24974" y="45343"/>
                    <a:pt x="18132" y="50116"/>
                    <a:pt x="18132" y="58705"/>
                  </a:cubicBezTo>
                  <a:cubicBezTo>
                    <a:pt x="18130" y="66180"/>
                    <a:pt x="23383" y="70794"/>
                    <a:pt x="31654" y="707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5" name="Google Shape;385;p55"/>
            <p:cNvSpPr/>
            <p:nvPr/>
          </p:nvSpPr>
          <p:spPr>
            <a:xfrm>
              <a:off x="3281785" y="363228"/>
              <a:ext cx="69668" cy="83042"/>
            </a:xfrm>
            <a:custGeom>
              <a:rect b="b" l="l" r="r" t="t"/>
              <a:pathLst>
                <a:path extrusionOk="0" h="83042" w="69668">
                  <a:moveTo>
                    <a:pt x="69669" y="83042"/>
                  </a:moveTo>
                  <a:lnTo>
                    <a:pt x="50749" y="83042"/>
                  </a:lnTo>
                  <a:lnTo>
                    <a:pt x="50749" y="36751"/>
                  </a:lnTo>
                  <a:cubicBezTo>
                    <a:pt x="50749" y="24977"/>
                    <a:pt x="47249" y="17024"/>
                    <a:pt x="35793" y="17024"/>
                  </a:cubicBezTo>
                  <a:cubicBezTo>
                    <a:pt x="22590" y="17024"/>
                    <a:pt x="18931" y="27841"/>
                    <a:pt x="18931" y="36592"/>
                  </a:cubicBezTo>
                  <a:lnTo>
                    <a:pt x="18931" y="83042"/>
                  </a:lnTo>
                  <a:lnTo>
                    <a:pt x="0" y="83042"/>
                  </a:lnTo>
                  <a:lnTo>
                    <a:pt x="0" y="2068"/>
                  </a:lnTo>
                  <a:lnTo>
                    <a:pt x="18772" y="2068"/>
                  </a:lnTo>
                  <a:lnTo>
                    <a:pt x="18772" y="11771"/>
                  </a:lnTo>
                  <a:lnTo>
                    <a:pt x="19087" y="11771"/>
                  </a:lnTo>
                  <a:cubicBezTo>
                    <a:pt x="23860" y="4614"/>
                    <a:pt x="32467" y="0"/>
                    <a:pt x="42939" y="0"/>
                  </a:cubicBezTo>
                  <a:cubicBezTo>
                    <a:pt x="61395" y="0"/>
                    <a:pt x="69669" y="13521"/>
                    <a:pt x="69669" y="32773"/>
                  </a:cubicBezTo>
                  <a:lnTo>
                    <a:pt x="69669" y="8304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6" name="Google Shape;386;p55"/>
            <p:cNvSpPr/>
            <p:nvPr/>
          </p:nvSpPr>
          <p:spPr>
            <a:xfrm>
              <a:off x="3371502" y="327912"/>
              <a:ext cx="75706" cy="120267"/>
            </a:xfrm>
            <a:custGeom>
              <a:rect b="b" l="l" r="r" t="t"/>
              <a:pathLst>
                <a:path extrusionOk="0" h="120267" w="75706">
                  <a:moveTo>
                    <a:pt x="0" y="77635"/>
                  </a:moveTo>
                  <a:cubicBezTo>
                    <a:pt x="0" y="51542"/>
                    <a:pt x="13191" y="35319"/>
                    <a:pt x="32921" y="35319"/>
                  </a:cubicBezTo>
                  <a:cubicBezTo>
                    <a:pt x="43103" y="35319"/>
                    <a:pt x="51059" y="39615"/>
                    <a:pt x="56468" y="46294"/>
                  </a:cubicBezTo>
                  <a:lnTo>
                    <a:pt x="56787" y="46294"/>
                  </a:lnTo>
                  <a:lnTo>
                    <a:pt x="56787" y="4773"/>
                  </a:lnTo>
                  <a:lnTo>
                    <a:pt x="75706" y="0"/>
                  </a:lnTo>
                  <a:lnTo>
                    <a:pt x="75706" y="118358"/>
                  </a:lnTo>
                  <a:lnTo>
                    <a:pt x="57250" y="118358"/>
                  </a:lnTo>
                  <a:lnTo>
                    <a:pt x="57250" y="108815"/>
                  </a:lnTo>
                  <a:lnTo>
                    <a:pt x="56931" y="108815"/>
                  </a:lnTo>
                  <a:cubicBezTo>
                    <a:pt x="51059" y="115974"/>
                    <a:pt x="42641" y="120267"/>
                    <a:pt x="32602" y="120267"/>
                  </a:cubicBezTo>
                  <a:cubicBezTo>
                    <a:pt x="13365" y="120267"/>
                    <a:pt x="0" y="103882"/>
                    <a:pt x="0" y="77635"/>
                  </a:cubicBezTo>
                  <a:close/>
                  <a:moveTo>
                    <a:pt x="18775" y="77635"/>
                  </a:moveTo>
                  <a:cubicBezTo>
                    <a:pt x="18775" y="94180"/>
                    <a:pt x="25602" y="103564"/>
                    <a:pt x="37520" y="103564"/>
                  </a:cubicBezTo>
                  <a:cubicBezTo>
                    <a:pt x="44839" y="103564"/>
                    <a:pt x="50885" y="100064"/>
                    <a:pt x="56787" y="92904"/>
                  </a:cubicBezTo>
                  <a:lnTo>
                    <a:pt x="56787" y="63316"/>
                  </a:lnTo>
                  <a:cubicBezTo>
                    <a:pt x="51377" y="55997"/>
                    <a:pt x="45158" y="52497"/>
                    <a:pt x="37520" y="52497"/>
                  </a:cubicBezTo>
                  <a:cubicBezTo>
                    <a:pt x="25284" y="52497"/>
                    <a:pt x="18775" y="61407"/>
                    <a:pt x="18775" y="776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7" name="Google Shape;387;p55"/>
            <p:cNvSpPr/>
            <p:nvPr/>
          </p:nvSpPr>
          <p:spPr>
            <a:xfrm>
              <a:off x="3467776" y="363231"/>
              <a:ext cx="73970" cy="84948"/>
            </a:xfrm>
            <a:custGeom>
              <a:rect b="b" l="l" r="r" t="t"/>
              <a:pathLst>
                <a:path extrusionOk="0" h="84948" w="73970">
                  <a:moveTo>
                    <a:pt x="40066" y="84949"/>
                  </a:moveTo>
                  <a:cubicBezTo>
                    <a:pt x="16055" y="84949"/>
                    <a:pt x="0" y="67927"/>
                    <a:pt x="0" y="42317"/>
                  </a:cubicBezTo>
                  <a:cubicBezTo>
                    <a:pt x="0" y="17181"/>
                    <a:pt x="15419" y="0"/>
                    <a:pt x="38012" y="0"/>
                  </a:cubicBezTo>
                  <a:cubicBezTo>
                    <a:pt x="59795" y="0"/>
                    <a:pt x="73971" y="16226"/>
                    <a:pt x="73971" y="41203"/>
                  </a:cubicBezTo>
                  <a:cubicBezTo>
                    <a:pt x="73971" y="43908"/>
                    <a:pt x="73797" y="46769"/>
                    <a:pt x="73652" y="48999"/>
                  </a:cubicBezTo>
                  <a:lnTo>
                    <a:pt x="19238" y="48999"/>
                  </a:lnTo>
                  <a:cubicBezTo>
                    <a:pt x="21320" y="61566"/>
                    <a:pt x="28784" y="68725"/>
                    <a:pt x="40240" y="68725"/>
                  </a:cubicBezTo>
                  <a:cubicBezTo>
                    <a:pt x="47703" y="68725"/>
                    <a:pt x="53778" y="65862"/>
                    <a:pt x="60143" y="59179"/>
                  </a:cubicBezTo>
                  <a:lnTo>
                    <a:pt x="71887" y="71589"/>
                  </a:lnTo>
                  <a:cubicBezTo>
                    <a:pt x="62659" y="80653"/>
                    <a:pt x="52332" y="84949"/>
                    <a:pt x="40066" y="84949"/>
                  </a:cubicBezTo>
                  <a:close/>
                  <a:moveTo>
                    <a:pt x="18919" y="35154"/>
                  </a:moveTo>
                  <a:lnTo>
                    <a:pt x="55659" y="35154"/>
                  </a:lnTo>
                  <a:cubicBezTo>
                    <a:pt x="54877" y="22744"/>
                    <a:pt x="48340" y="15587"/>
                    <a:pt x="37694" y="15587"/>
                  </a:cubicBezTo>
                  <a:cubicBezTo>
                    <a:pt x="27193" y="15587"/>
                    <a:pt x="20511" y="22587"/>
                    <a:pt x="18919" y="3515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p55"/>
            <p:cNvSpPr/>
            <p:nvPr/>
          </p:nvSpPr>
          <p:spPr>
            <a:xfrm>
              <a:off x="3562430" y="363231"/>
              <a:ext cx="48976" cy="83039"/>
            </a:xfrm>
            <a:custGeom>
              <a:rect b="b" l="l" r="r" t="t"/>
              <a:pathLst>
                <a:path extrusionOk="0" h="83039" w="48976">
                  <a:moveTo>
                    <a:pt x="48976" y="1747"/>
                  </a:moveTo>
                  <a:lnTo>
                    <a:pt x="45968" y="21155"/>
                  </a:lnTo>
                  <a:cubicBezTo>
                    <a:pt x="43104" y="19564"/>
                    <a:pt x="39603" y="18610"/>
                    <a:pt x="35466" y="18610"/>
                  </a:cubicBezTo>
                  <a:cubicBezTo>
                    <a:pt x="22420" y="18610"/>
                    <a:pt x="18919" y="29111"/>
                    <a:pt x="18919" y="41518"/>
                  </a:cubicBezTo>
                  <a:lnTo>
                    <a:pt x="18919" y="83039"/>
                  </a:lnTo>
                  <a:lnTo>
                    <a:pt x="0" y="83039"/>
                  </a:lnTo>
                  <a:lnTo>
                    <a:pt x="0" y="2066"/>
                  </a:lnTo>
                  <a:lnTo>
                    <a:pt x="18601" y="2066"/>
                  </a:lnTo>
                  <a:lnTo>
                    <a:pt x="18601" y="12248"/>
                  </a:lnTo>
                  <a:lnTo>
                    <a:pt x="18919" y="12248"/>
                  </a:lnTo>
                  <a:cubicBezTo>
                    <a:pt x="23201" y="4614"/>
                    <a:pt x="30838" y="0"/>
                    <a:pt x="40066" y="0"/>
                  </a:cubicBezTo>
                  <a:cubicBezTo>
                    <a:pt x="42785" y="-3"/>
                    <a:pt x="46112" y="474"/>
                    <a:pt x="48976" y="17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9" name="Google Shape;389;p55"/>
            <p:cNvSpPr/>
            <p:nvPr/>
          </p:nvSpPr>
          <p:spPr>
            <a:xfrm>
              <a:off x="3623180" y="387569"/>
              <a:ext cx="39776" cy="17979"/>
            </a:xfrm>
            <a:custGeom>
              <a:rect b="b" l="l" r="r" t="t"/>
              <a:pathLst>
                <a:path extrusionOk="0" h="17979" w="39776">
                  <a:moveTo>
                    <a:pt x="39777" y="17979"/>
                  </a:moveTo>
                  <a:lnTo>
                    <a:pt x="0" y="17979"/>
                  </a:lnTo>
                  <a:lnTo>
                    <a:pt x="0" y="0"/>
                  </a:lnTo>
                  <a:lnTo>
                    <a:pt x="39777" y="0"/>
                  </a:lnTo>
                  <a:lnTo>
                    <a:pt x="39777" y="1797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0" name="Google Shape;390;p55"/>
            <p:cNvSpPr/>
            <p:nvPr/>
          </p:nvSpPr>
          <p:spPr>
            <a:xfrm>
              <a:off x="3687112" y="334274"/>
              <a:ext cx="87508" cy="113903"/>
            </a:xfrm>
            <a:custGeom>
              <a:rect b="b" l="l" r="r" t="t"/>
              <a:pathLst>
                <a:path extrusionOk="0" h="113903" w="87508">
                  <a:moveTo>
                    <a:pt x="87509" y="67612"/>
                  </a:moveTo>
                  <a:cubicBezTo>
                    <a:pt x="87509" y="94657"/>
                    <a:pt x="73652" y="113903"/>
                    <a:pt x="43595" y="113903"/>
                  </a:cubicBezTo>
                  <a:cubicBezTo>
                    <a:pt x="13683" y="113903"/>
                    <a:pt x="0" y="94813"/>
                    <a:pt x="0" y="67612"/>
                  </a:cubicBezTo>
                  <a:lnTo>
                    <a:pt x="0" y="0"/>
                  </a:lnTo>
                  <a:lnTo>
                    <a:pt x="20365" y="0"/>
                  </a:lnTo>
                  <a:lnTo>
                    <a:pt x="20365" y="66498"/>
                  </a:lnTo>
                  <a:cubicBezTo>
                    <a:pt x="20365" y="83360"/>
                    <a:pt x="27684" y="94816"/>
                    <a:pt x="44232" y="94816"/>
                  </a:cubicBezTo>
                  <a:cubicBezTo>
                    <a:pt x="60779" y="94816"/>
                    <a:pt x="67317" y="83522"/>
                    <a:pt x="67317" y="66498"/>
                  </a:cubicBezTo>
                  <a:lnTo>
                    <a:pt x="67317" y="0"/>
                  </a:lnTo>
                  <a:lnTo>
                    <a:pt x="87509" y="0"/>
                  </a:lnTo>
                  <a:lnTo>
                    <a:pt x="87509" y="676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1" name="Google Shape;391;p55"/>
            <p:cNvSpPr/>
            <p:nvPr/>
          </p:nvSpPr>
          <p:spPr>
            <a:xfrm>
              <a:off x="3799760" y="363228"/>
              <a:ext cx="69660" cy="83042"/>
            </a:xfrm>
            <a:custGeom>
              <a:rect b="b" l="l" r="r" t="t"/>
              <a:pathLst>
                <a:path extrusionOk="0" h="83042" w="69660">
                  <a:moveTo>
                    <a:pt x="69660" y="83042"/>
                  </a:moveTo>
                  <a:lnTo>
                    <a:pt x="50741" y="83042"/>
                  </a:lnTo>
                  <a:lnTo>
                    <a:pt x="50741" y="36751"/>
                  </a:lnTo>
                  <a:cubicBezTo>
                    <a:pt x="50741" y="24977"/>
                    <a:pt x="47241" y="17024"/>
                    <a:pt x="35785" y="17024"/>
                  </a:cubicBezTo>
                  <a:cubicBezTo>
                    <a:pt x="22593" y="17024"/>
                    <a:pt x="18919" y="27841"/>
                    <a:pt x="18919" y="36592"/>
                  </a:cubicBezTo>
                  <a:lnTo>
                    <a:pt x="18919" y="83042"/>
                  </a:lnTo>
                  <a:lnTo>
                    <a:pt x="0" y="83042"/>
                  </a:lnTo>
                  <a:lnTo>
                    <a:pt x="0" y="2068"/>
                  </a:lnTo>
                  <a:lnTo>
                    <a:pt x="18775" y="2068"/>
                  </a:lnTo>
                  <a:lnTo>
                    <a:pt x="18775" y="11771"/>
                  </a:lnTo>
                  <a:lnTo>
                    <a:pt x="19064" y="11771"/>
                  </a:lnTo>
                  <a:cubicBezTo>
                    <a:pt x="23837" y="4614"/>
                    <a:pt x="32429" y="0"/>
                    <a:pt x="42930" y="0"/>
                  </a:cubicBezTo>
                  <a:cubicBezTo>
                    <a:pt x="61386" y="0"/>
                    <a:pt x="69660" y="13521"/>
                    <a:pt x="69660" y="32773"/>
                  </a:cubicBezTo>
                  <a:lnTo>
                    <a:pt x="69660" y="8304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2" name="Google Shape;392;p55"/>
            <p:cNvSpPr/>
            <p:nvPr/>
          </p:nvSpPr>
          <p:spPr>
            <a:xfrm>
              <a:off x="3890769" y="329344"/>
              <a:ext cx="24010" cy="116926"/>
            </a:xfrm>
            <a:custGeom>
              <a:rect b="b" l="l" r="r" t="t"/>
              <a:pathLst>
                <a:path extrusionOk="0" h="116926" w="24010">
                  <a:moveTo>
                    <a:pt x="24011" y="11453"/>
                  </a:moveTo>
                  <a:cubicBezTo>
                    <a:pt x="24011" y="18135"/>
                    <a:pt x="18601" y="22906"/>
                    <a:pt x="11919" y="22906"/>
                  </a:cubicBezTo>
                  <a:cubicBezTo>
                    <a:pt x="5410" y="22906"/>
                    <a:pt x="0" y="18132"/>
                    <a:pt x="0" y="11453"/>
                  </a:cubicBezTo>
                  <a:cubicBezTo>
                    <a:pt x="0" y="4929"/>
                    <a:pt x="5410" y="0"/>
                    <a:pt x="11919" y="0"/>
                  </a:cubicBezTo>
                  <a:cubicBezTo>
                    <a:pt x="18601" y="0"/>
                    <a:pt x="24011" y="4929"/>
                    <a:pt x="24011" y="11453"/>
                  </a:cubicBezTo>
                  <a:close/>
                  <a:moveTo>
                    <a:pt x="21465" y="116926"/>
                  </a:moveTo>
                  <a:lnTo>
                    <a:pt x="2546" y="116926"/>
                  </a:lnTo>
                  <a:lnTo>
                    <a:pt x="2546" y="35952"/>
                  </a:lnTo>
                  <a:lnTo>
                    <a:pt x="21465" y="35952"/>
                  </a:lnTo>
                  <a:lnTo>
                    <a:pt x="21465" y="11692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3" name="Google Shape;393;p55"/>
            <p:cNvSpPr/>
            <p:nvPr/>
          </p:nvSpPr>
          <p:spPr>
            <a:xfrm>
              <a:off x="3928290" y="365297"/>
              <a:ext cx="78598" cy="80973"/>
            </a:xfrm>
            <a:custGeom>
              <a:rect b="b" l="l" r="r" t="t"/>
              <a:pathLst>
                <a:path extrusionOk="0" h="80973" w="78598">
                  <a:moveTo>
                    <a:pt x="78599" y="0"/>
                  </a:moveTo>
                  <a:lnTo>
                    <a:pt x="49150" y="80974"/>
                  </a:lnTo>
                  <a:lnTo>
                    <a:pt x="29420" y="80974"/>
                  </a:lnTo>
                  <a:lnTo>
                    <a:pt x="0" y="0"/>
                  </a:lnTo>
                  <a:lnTo>
                    <a:pt x="20857" y="0"/>
                  </a:lnTo>
                  <a:lnTo>
                    <a:pt x="39459" y="58861"/>
                  </a:lnTo>
                  <a:lnTo>
                    <a:pt x="39777" y="58861"/>
                  </a:lnTo>
                  <a:lnTo>
                    <a:pt x="58378" y="0"/>
                  </a:lnTo>
                  <a:lnTo>
                    <a:pt x="7859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4" name="Google Shape;394;p55"/>
            <p:cNvSpPr/>
            <p:nvPr/>
          </p:nvSpPr>
          <p:spPr>
            <a:xfrm>
              <a:off x="4015683" y="363231"/>
              <a:ext cx="73999" cy="84948"/>
            </a:xfrm>
            <a:custGeom>
              <a:rect b="b" l="l" r="r" t="t"/>
              <a:pathLst>
                <a:path extrusionOk="0" h="84948" w="73999">
                  <a:moveTo>
                    <a:pt x="40095" y="84949"/>
                  </a:moveTo>
                  <a:cubicBezTo>
                    <a:pt x="16084" y="84949"/>
                    <a:pt x="0" y="67927"/>
                    <a:pt x="0" y="42317"/>
                  </a:cubicBezTo>
                  <a:cubicBezTo>
                    <a:pt x="0" y="17181"/>
                    <a:pt x="15448" y="0"/>
                    <a:pt x="38041" y="0"/>
                  </a:cubicBezTo>
                  <a:cubicBezTo>
                    <a:pt x="59824" y="0"/>
                    <a:pt x="73999" y="16226"/>
                    <a:pt x="73999" y="41203"/>
                  </a:cubicBezTo>
                  <a:cubicBezTo>
                    <a:pt x="73999" y="43908"/>
                    <a:pt x="73826" y="46769"/>
                    <a:pt x="73681" y="48999"/>
                  </a:cubicBezTo>
                  <a:lnTo>
                    <a:pt x="19267" y="48999"/>
                  </a:lnTo>
                  <a:cubicBezTo>
                    <a:pt x="21320" y="61566"/>
                    <a:pt x="28813" y="68725"/>
                    <a:pt x="40269" y="68725"/>
                  </a:cubicBezTo>
                  <a:cubicBezTo>
                    <a:pt x="47732" y="68725"/>
                    <a:pt x="53778" y="65862"/>
                    <a:pt x="60143" y="59179"/>
                  </a:cubicBezTo>
                  <a:lnTo>
                    <a:pt x="71916" y="71589"/>
                  </a:lnTo>
                  <a:cubicBezTo>
                    <a:pt x="62688" y="80653"/>
                    <a:pt x="52332" y="84949"/>
                    <a:pt x="40095" y="84949"/>
                  </a:cubicBezTo>
                  <a:close/>
                  <a:moveTo>
                    <a:pt x="18948" y="35154"/>
                  </a:moveTo>
                  <a:lnTo>
                    <a:pt x="55688" y="35154"/>
                  </a:lnTo>
                  <a:cubicBezTo>
                    <a:pt x="54906" y="22744"/>
                    <a:pt x="48368" y="15587"/>
                    <a:pt x="37723" y="15587"/>
                  </a:cubicBezTo>
                  <a:cubicBezTo>
                    <a:pt x="27222" y="15587"/>
                    <a:pt x="20539" y="22587"/>
                    <a:pt x="18948" y="3515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5" name="Google Shape;395;p55"/>
            <p:cNvSpPr/>
            <p:nvPr/>
          </p:nvSpPr>
          <p:spPr>
            <a:xfrm>
              <a:off x="4110337" y="363231"/>
              <a:ext cx="49005" cy="83039"/>
            </a:xfrm>
            <a:custGeom>
              <a:rect b="b" l="l" r="r" t="t"/>
              <a:pathLst>
                <a:path extrusionOk="0" h="83039" w="49005">
                  <a:moveTo>
                    <a:pt x="49005" y="1747"/>
                  </a:moveTo>
                  <a:lnTo>
                    <a:pt x="45968" y="21155"/>
                  </a:lnTo>
                  <a:cubicBezTo>
                    <a:pt x="43104" y="19564"/>
                    <a:pt x="39632" y="18610"/>
                    <a:pt x="35495" y="18610"/>
                  </a:cubicBezTo>
                  <a:cubicBezTo>
                    <a:pt x="22449" y="18610"/>
                    <a:pt x="18948" y="29111"/>
                    <a:pt x="18948" y="41518"/>
                  </a:cubicBezTo>
                  <a:lnTo>
                    <a:pt x="18948" y="83039"/>
                  </a:lnTo>
                  <a:lnTo>
                    <a:pt x="0" y="83039"/>
                  </a:lnTo>
                  <a:lnTo>
                    <a:pt x="0" y="2066"/>
                  </a:lnTo>
                  <a:lnTo>
                    <a:pt x="18630" y="2066"/>
                  </a:lnTo>
                  <a:lnTo>
                    <a:pt x="18630" y="12248"/>
                  </a:lnTo>
                  <a:lnTo>
                    <a:pt x="18948" y="12248"/>
                  </a:lnTo>
                  <a:cubicBezTo>
                    <a:pt x="23230" y="4614"/>
                    <a:pt x="30867" y="0"/>
                    <a:pt x="40095" y="0"/>
                  </a:cubicBezTo>
                  <a:cubicBezTo>
                    <a:pt x="42814" y="-3"/>
                    <a:pt x="46141" y="474"/>
                    <a:pt x="49005" y="17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6" name="Google Shape;396;p55"/>
            <p:cNvSpPr/>
            <p:nvPr/>
          </p:nvSpPr>
          <p:spPr>
            <a:xfrm>
              <a:off x="4168165" y="363231"/>
              <a:ext cx="62370" cy="84951"/>
            </a:xfrm>
            <a:custGeom>
              <a:rect b="b" l="l" r="r" t="t"/>
              <a:pathLst>
                <a:path extrusionOk="0" h="84951" w="62370">
                  <a:moveTo>
                    <a:pt x="9084" y="60134"/>
                  </a:moveTo>
                  <a:cubicBezTo>
                    <a:pt x="17039" y="66177"/>
                    <a:pt x="24821" y="69203"/>
                    <a:pt x="31995" y="69203"/>
                  </a:cubicBezTo>
                  <a:cubicBezTo>
                    <a:pt x="38996" y="69203"/>
                    <a:pt x="43914" y="66018"/>
                    <a:pt x="43914" y="61088"/>
                  </a:cubicBezTo>
                  <a:cubicBezTo>
                    <a:pt x="43914" y="47246"/>
                    <a:pt x="3356" y="52178"/>
                    <a:pt x="3356" y="25136"/>
                  </a:cubicBezTo>
                  <a:cubicBezTo>
                    <a:pt x="3356" y="10183"/>
                    <a:pt x="15766" y="0"/>
                    <a:pt x="33905" y="0"/>
                  </a:cubicBezTo>
                  <a:cubicBezTo>
                    <a:pt x="43596" y="0"/>
                    <a:pt x="53316" y="2864"/>
                    <a:pt x="61907" y="8433"/>
                  </a:cubicBezTo>
                  <a:lnTo>
                    <a:pt x="52997" y="23227"/>
                  </a:lnTo>
                  <a:cubicBezTo>
                    <a:pt x="45997" y="18454"/>
                    <a:pt x="39777" y="16067"/>
                    <a:pt x="33586" y="16067"/>
                  </a:cubicBezTo>
                  <a:cubicBezTo>
                    <a:pt x="26586" y="16067"/>
                    <a:pt x="21957" y="19090"/>
                    <a:pt x="21957" y="23545"/>
                  </a:cubicBezTo>
                  <a:cubicBezTo>
                    <a:pt x="21957" y="36748"/>
                    <a:pt x="62370" y="32134"/>
                    <a:pt x="62370" y="59338"/>
                  </a:cubicBezTo>
                  <a:cubicBezTo>
                    <a:pt x="62370" y="74610"/>
                    <a:pt x="49815" y="84951"/>
                    <a:pt x="31185" y="84951"/>
                  </a:cubicBezTo>
                  <a:cubicBezTo>
                    <a:pt x="20366" y="84951"/>
                    <a:pt x="9402" y="81610"/>
                    <a:pt x="0" y="75090"/>
                  </a:cubicBezTo>
                  <a:lnTo>
                    <a:pt x="9084" y="601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7" name="Google Shape;397;p55"/>
            <p:cNvSpPr/>
            <p:nvPr/>
          </p:nvSpPr>
          <p:spPr>
            <a:xfrm>
              <a:off x="4248240" y="329344"/>
              <a:ext cx="24010" cy="116926"/>
            </a:xfrm>
            <a:custGeom>
              <a:rect b="b" l="l" r="r" t="t"/>
              <a:pathLst>
                <a:path extrusionOk="0" h="116926" w="24010">
                  <a:moveTo>
                    <a:pt x="24011" y="11453"/>
                  </a:moveTo>
                  <a:cubicBezTo>
                    <a:pt x="24011" y="18135"/>
                    <a:pt x="18601" y="22906"/>
                    <a:pt x="11919" y="22906"/>
                  </a:cubicBezTo>
                  <a:cubicBezTo>
                    <a:pt x="5410" y="22906"/>
                    <a:pt x="0" y="18132"/>
                    <a:pt x="0" y="11453"/>
                  </a:cubicBezTo>
                  <a:cubicBezTo>
                    <a:pt x="0" y="4929"/>
                    <a:pt x="5410" y="0"/>
                    <a:pt x="11919" y="0"/>
                  </a:cubicBezTo>
                  <a:cubicBezTo>
                    <a:pt x="18601" y="0"/>
                    <a:pt x="24011" y="4929"/>
                    <a:pt x="24011" y="11453"/>
                  </a:cubicBezTo>
                  <a:close/>
                  <a:moveTo>
                    <a:pt x="21465" y="116926"/>
                  </a:moveTo>
                  <a:lnTo>
                    <a:pt x="2546" y="116926"/>
                  </a:lnTo>
                  <a:lnTo>
                    <a:pt x="2546" y="35952"/>
                  </a:lnTo>
                  <a:lnTo>
                    <a:pt x="21465" y="35952"/>
                  </a:lnTo>
                  <a:lnTo>
                    <a:pt x="21465" y="11692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8" name="Google Shape;398;p55"/>
            <p:cNvSpPr/>
            <p:nvPr/>
          </p:nvSpPr>
          <p:spPr>
            <a:xfrm>
              <a:off x="4285760" y="339047"/>
              <a:ext cx="50451" cy="109132"/>
            </a:xfrm>
            <a:custGeom>
              <a:rect b="b" l="l" r="r" t="t"/>
              <a:pathLst>
                <a:path extrusionOk="0" h="109132" w="50451">
                  <a:moveTo>
                    <a:pt x="50452" y="89887"/>
                  </a:moveTo>
                  <a:lnTo>
                    <a:pt x="50452" y="106113"/>
                  </a:lnTo>
                  <a:cubicBezTo>
                    <a:pt x="46315" y="108022"/>
                    <a:pt x="40095" y="109133"/>
                    <a:pt x="34541" y="109133"/>
                  </a:cubicBezTo>
                  <a:cubicBezTo>
                    <a:pt x="20221" y="109133"/>
                    <a:pt x="12410" y="101177"/>
                    <a:pt x="12410" y="86383"/>
                  </a:cubicBezTo>
                  <a:lnTo>
                    <a:pt x="12410" y="41998"/>
                  </a:lnTo>
                  <a:lnTo>
                    <a:pt x="0" y="41998"/>
                  </a:lnTo>
                  <a:lnTo>
                    <a:pt x="0" y="26250"/>
                  </a:lnTo>
                  <a:lnTo>
                    <a:pt x="12266" y="26250"/>
                  </a:lnTo>
                  <a:lnTo>
                    <a:pt x="12266" y="4137"/>
                  </a:lnTo>
                  <a:lnTo>
                    <a:pt x="31185" y="0"/>
                  </a:lnTo>
                  <a:lnTo>
                    <a:pt x="31185" y="26250"/>
                  </a:lnTo>
                  <a:lnTo>
                    <a:pt x="50452" y="26250"/>
                  </a:lnTo>
                  <a:lnTo>
                    <a:pt x="50452" y="41998"/>
                  </a:lnTo>
                  <a:lnTo>
                    <a:pt x="31185" y="41998"/>
                  </a:lnTo>
                  <a:lnTo>
                    <a:pt x="31185" y="81928"/>
                  </a:lnTo>
                  <a:cubicBezTo>
                    <a:pt x="31185" y="89404"/>
                    <a:pt x="33731" y="92589"/>
                    <a:pt x="39951" y="92589"/>
                  </a:cubicBezTo>
                  <a:cubicBezTo>
                    <a:pt x="43451" y="92589"/>
                    <a:pt x="47269" y="91475"/>
                    <a:pt x="50452" y="898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9" name="Google Shape;399;p55"/>
            <p:cNvSpPr/>
            <p:nvPr/>
          </p:nvSpPr>
          <p:spPr>
            <a:xfrm>
              <a:off x="4350994" y="330617"/>
              <a:ext cx="68734" cy="117562"/>
            </a:xfrm>
            <a:custGeom>
              <a:rect b="b" l="l" r="r" t="t"/>
              <a:pathLst>
                <a:path extrusionOk="0" h="117562" w="68734">
                  <a:moveTo>
                    <a:pt x="34830" y="65384"/>
                  </a:moveTo>
                  <a:cubicBezTo>
                    <a:pt x="40095" y="65384"/>
                    <a:pt x="44868" y="65702"/>
                    <a:pt x="50104" y="67132"/>
                  </a:cubicBezTo>
                  <a:lnTo>
                    <a:pt x="50104" y="64268"/>
                  </a:lnTo>
                  <a:cubicBezTo>
                    <a:pt x="50104" y="53926"/>
                    <a:pt x="44058" y="48519"/>
                    <a:pt x="32284" y="48519"/>
                  </a:cubicBezTo>
                  <a:cubicBezTo>
                    <a:pt x="25775" y="48519"/>
                    <a:pt x="18456" y="50110"/>
                    <a:pt x="11774" y="53133"/>
                  </a:cubicBezTo>
                  <a:lnTo>
                    <a:pt x="7637" y="37225"/>
                  </a:lnTo>
                  <a:cubicBezTo>
                    <a:pt x="15101" y="34361"/>
                    <a:pt x="24965" y="32611"/>
                    <a:pt x="34193" y="32611"/>
                  </a:cubicBezTo>
                  <a:cubicBezTo>
                    <a:pt x="56931" y="32611"/>
                    <a:pt x="68734" y="43271"/>
                    <a:pt x="68734" y="63949"/>
                  </a:cubicBezTo>
                  <a:lnTo>
                    <a:pt x="68734" y="115653"/>
                  </a:lnTo>
                  <a:lnTo>
                    <a:pt x="50740" y="115653"/>
                  </a:lnTo>
                  <a:lnTo>
                    <a:pt x="50740" y="107064"/>
                  </a:lnTo>
                  <a:lnTo>
                    <a:pt x="50422" y="107064"/>
                  </a:lnTo>
                  <a:cubicBezTo>
                    <a:pt x="43422" y="114221"/>
                    <a:pt x="36103" y="117563"/>
                    <a:pt x="26730" y="117563"/>
                  </a:cubicBezTo>
                  <a:cubicBezTo>
                    <a:pt x="10501" y="117563"/>
                    <a:pt x="0" y="107542"/>
                    <a:pt x="0" y="91790"/>
                  </a:cubicBezTo>
                  <a:cubicBezTo>
                    <a:pt x="0" y="74610"/>
                    <a:pt x="12237" y="65384"/>
                    <a:pt x="34830" y="65384"/>
                  </a:cubicBezTo>
                  <a:close/>
                  <a:moveTo>
                    <a:pt x="19411" y="22113"/>
                  </a:moveTo>
                  <a:cubicBezTo>
                    <a:pt x="13365" y="22113"/>
                    <a:pt x="8100" y="17022"/>
                    <a:pt x="8100" y="11135"/>
                  </a:cubicBezTo>
                  <a:cubicBezTo>
                    <a:pt x="8100" y="5248"/>
                    <a:pt x="13365" y="0"/>
                    <a:pt x="19411" y="0"/>
                  </a:cubicBezTo>
                  <a:cubicBezTo>
                    <a:pt x="25457" y="0"/>
                    <a:pt x="30693" y="5248"/>
                    <a:pt x="30693" y="11135"/>
                  </a:cubicBezTo>
                  <a:cubicBezTo>
                    <a:pt x="30693" y="17022"/>
                    <a:pt x="25457" y="22113"/>
                    <a:pt x="19411" y="22113"/>
                  </a:cubicBezTo>
                  <a:close/>
                  <a:moveTo>
                    <a:pt x="31648" y="103405"/>
                  </a:moveTo>
                  <a:cubicBezTo>
                    <a:pt x="38475" y="103405"/>
                    <a:pt x="44868" y="100064"/>
                    <a:pt x="50104" y="93702"/>
                  </a:cubicBezTo>
                  <a:lnTo>
                    <a:pt x="50104" y="79545"/>
                  </a:lnTo>
                  <a:cubicBezTo>
                    <a:pt x="45649" y="78431"/>
                    <a:pt x="41021" y="77954"/>
                    <a:pt x="36913" y="77954"/>
                  </a:cubicBezTo>
                  <a:cubicBezTo>
                    <a:pt x="24965" y="77954"/>
                    <a:pt x="18138" y="82727"/>
                    <a:pt x="18138" y="91316"/>
                  </a:cubicBezTo>
                  <a:cubicBezTo>
                    <a:pt x="18138" y="98791"/>
                    <a:pt x="23374" y="103405"/>
                    <a:pt x="31648" y="103405"/>
                  </a:cubicBezTo>
                  <a:close/>
                  <a:moveTo>
                    <a:pt x="52505" y="22113"/>
                  </a:moveTo>
                  <a:cubicBezTo>
                    <a:pt x="46430" y="22113"/>
                    <a:pt x="41194" y="17022"/>
                    <a:pt x="41194" y="11135"/>
                  </a:cubicBezTo>
                  <a:cubicBezTo>
                    <a:pt x="41194" y="5248"/>
                    <a:pt x="46430" y="0"/>
                    <a:pt x="52505" y="0"/>
                  </a:cubicBezTo>
                  <a:cubicBezTo>
                    <a:pt x="58551" y="0"/>
                    <a:pt x="63787" y="5248"/>
                    <a:pt x="63787" y="11135"/>
                  </a:cubicBezTo>
                  <a:cubicBezTo>
                    <a:pt x="63787" y="17022"/>
                    <a:pt x="58551" y="22113"/>
                    <a:pt x="52505" y="2211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0" name="Google Shape;400;p55"/>
            <p:cNvSpPr/>
            <p:nvPr/>
          </p:nvSpPr>
          <p:spPr>
            <a:xfrm>
              <a:off x="4434424" y="339047"/>
              <a:ext cx="50422" cy="109132"/>
            </a:xfrm>
            <a:custGeom>
              <a:rect b="b" l="l" r="r" t="t"/>
              <a:pathLst>
                <a:path extrusionOk="0" h="109132" w="50422">
                  <a:moveTo>
                    <a:pt x="50423" y="89887"/>
                  </a:moveTo>
                  <a:lnTo>
                    <a:pt x="50423" y="106113"/>
                  </a:lnTo>
                  <a:cubicBezTo>
                    <a:pt x="46286" y="108022"/>
                    <a:pt x="40095" y="109133"/>
                    <a:pt x="34512" y="109133"/>
                  </a:cubicBezTo>
                  <a:cubicBezTo>
                    <a:pt x="20192" y="109133"/>
                    <a:pt x="12410" y="101177"/>
                    <a:pt x="12410" y="86383"/>
                  </a:cubicBezTo>
                  <a:lnTo>
                    <a:pt x="12410" y="41998"/>
                  </a:lnTo>
                  <a:lnTo>
                    <a:pt x="0" y="41998"/>
                  </a:lnTo>
                  <a:lnTo>
                    <a:pt x="0" y="26250"/>
                  </a:lnTo>
                  <a:lnTo>
                    <a:pt x="12237" y="26250"/>
                  </a:lnTo>
                  <a:lnTo>
                    <a:pt x="12237" y="4137"/>
                  </a:lnTo>
                  <a:lnTo>
                    <a:pt x="31185" y="0"/>
                  </a:lnTo>
                  <a:lnTo>
                    <a:pt x="31185" y="26250"/>
                  </a:lnTo>
                  <a:lnTo>
                    <a:pt x="50423" y="26250"/>
                  </a:lnTo>
                  <a:lnTo>
                    <a:pt x="50423" y="41998"/>
                  </a:lnTo>
                  <a:lnTo>
                    <a:pt x="31185" y="41998"/>
                  </a:lnTo>
                  <a:lnTo>
                    <a:pt x="31185" y="81928"/>
                  </a:lnTo>
                  <a:cubicBezTo>
                    <a:pt x="31185" y="89404"/>
                    <a:pt x="33731" y="92589"/>
                    <a:pt x="39922" y="92589"/>
                  </a:cubicBezTo>
                  <a:cubicBezTo>
                    <a:pt x="43422" y="92589"/>
                    <a:pt x="47240" y="91475"/>
                    <a:pt x="50423" y="898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1" name="Google Shape;401;p55"/>
            <p:cNvSpPr/>
            <p:nvPr/>
          </p:nvSpPr>
          <p:spPr>
            <a:xfrm>
              <a:off x="2151789" y="509291"/>
              <a:ext cx="73180" cy="111996"/>
            </a:xfrm>
            <a:custGeom>
              <a:rect b="b" l="l" r="r" t="t"/>
              <a:pathLst>
                <a:path extrusionOk="0" h="111996" w="73180">
                  <a:moveTo>
                    <a:pt x="73178" y="111997"/>
                  </a:moveTo>
                  <a:lnTo>
                    <a:pt x="0" y="111997"/>
                  </a:lnTo>
                  <a:lnTo>
                    <a:pt x="0" y="0"/>
                  </a:lnTo>
                  <a:lnTo>
                    <a:pt x="71112" y="0"/>
                  </a:lnTo>
                  <a:lnTo>
                    <a:pt x="71112" y="18135"/>
                  </a:lnTo>
                  <a:lnTo>
                    <a:pt x="19726" y="18135"/>
                  </a:lnTo>
                  <a:lnTo>
                    <a:pt x="19726" y="44862"/>
                  </a:lnTo>
                  <a:lnTo>
                    <a:pt x="58861" y="44862"/>
                  </a:lnTo>
                  <a:lnTo>
                    <a:pt x="58861" y="62839"/>
                  </a:lnTo>
                  <a:lnTo>
                    <a:pt x="19726" y="62839"/>
                  </a:lnTo>
                  <a:lnTo>
                    <a:pt x="19726" y="93861"/>
                  </a:lnTo>
                  <a:lnTo>
                    <a:pt x="73181" y="93861"/>
                  </a:lnTo>
                  <a:lnTo>
                    <a:pt x="73181" y="11199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2" name="Google Shape;402;p55"/>
            <p:cNvSpPr/>
            <p:nvPr/>
          </p:nvSpPr>
          <p:spPr>
            <a:xfrm>
              <a:off x="2244499" y="538249"/>
              <a:ext cx="48996" cy="83039"/>
            </a:xfrm>
            <a:custGeom>
              <a:rect b="b" l="l" r="r" t="t"/>
              <a:pathLst>
                <a:path extrusionOk="0" h="83039" w="48996">
                  <a:moveTo>
                    <a:pt x="48996" y="1747"/>
                  </a:moveTo>
                  <a:lnTo>
                    <a:pt x="45973" y="21155"/>
                  </a:lnTo>
                  <a:cubicBezTo>
                    <a:pt x="43109" y="19564"/>
                    <a:pt x="39609" y="18610"/>
                    <a:pt x="35475" y="18610"/>
                  </a:cubicBezTo>
                  <a:cubicBezTo>
                    <a:pt x="22431" y="18610"/>
                    <a:pt x="18931" y="29111"/>
                    <a:pt x="18931" y="41518"/>
                  </a:cubicBezTo>
                  <a:lnTo>
                    <a:pt x="18931" y="83039"/>
                  </a:lnTo>
                  <a:lnTo>
                    <a:pt x="0" y="83039"/>
                  </a:lnTo>
                  <a:lnTo>
                    <a:pt x="0" y="2066"/>
                  </a:lnTo>
                  <a:lnTo>
                    <a:pt x="18613" y="2066"/>
                  </a:lnTo>
                  <a:lnTo>
                    <a:pt x="18613" y="12248"/>
                  </a:lnTo>
                  <a:lnTo>
                    <a:pt x="18931" y="12248"/>
                  </a:lnTo>
                  <a:cubicBezTo>
                    <a:pt x="23227" y="4614"/>
                    <a:pt x="30864" y="0"/>
                    <a:pt x="40089" y="0"/>
                  </a:cubicBezTo>
                  <a:cubicBezTo>
                    <a:pt x="42794" y="-3"/>
                    <a:pt x="46135" y="474"/>
                    <a:pt x="48996" y="17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p55"/>
            <p:cNvSpPr/>
            <p:nvPr/>
          </p:nvSpPr>
          <p:spPr>
            <a:xfrm>
              <a:off x="2309493" y="503089"/>
              <a:ext cx="18930" cy="118199"/>
            </a:xfrm>
            <a:custGeom>
              <a:rect b="b" l="l" r="r" t="t"/>
              <a:pathLst>
                <a:path extrusionOk="0" h="118199" w="18930">
                  <a:moveTo>
                    <a:pt x="18931" y="118199"/>
                  </a:moveTo>
                  <a:lnTo>
                    <a:pt x="0" y="118199"/>
                  </a:lnTo>
                  <a:lnTo>
                    <a:pt x="0" y="4293"/>
                  </a:lnTo>
                  <a:lnTo>
                    <a:pt x="18931" y="0"/>
                  </a:lnTo>
                  <a:lnTo>
                    <a:pt x="18931" y="1181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4" name="Google Shape;404;p55"/>
            <p:cNvSpPr/>
            <p:nvPr/>
          </p:nvSpPr>
          <p:spPr>
            <a:xfrm>
              <a:off x="2348159" y="538246"/>
              <a:ext cx="68722" cy="84951"/>
            </a:xfrm>
            <a:custGeom>
              <a:rect b="b" l="l" r="r" t="t"/>
              <a:pathLst>
                <a:path extrusionOk="0" h="84951" w="68722">
                  <a:moveTo>
                    <a:pt x="34836" y="32773"/>
                  </a:moveTo>
                  <a:cubicBezTo>
                    <a:pt x="40086" y="32773"/>
                    <a:pt x="44859" y="33091"/>
                    <a:pt x="50107" y="34520"/>
                  </a:cubicBezTo>
                  <a:lnTo>
                    <a:pt x="50107" y="31656"/>
                  </a:lnTo>
                  <a:cubicBezTo>
                    <a:pt x="50107" y="21315"/>
                    <a:pt x="44064" y="15908"/>
                    <a:pt x="32290" y="15908"/>
                  </a:cubicBezTo>
                  <a:cubicBezTo>
                    <a:pt x="25769" y="15908"/>
                    <a:pt x="18451" y="17499"/>
                    <a:pt x="11768" y="20522"/>
                  </a:cubicBezTo>
                  <a:lnTo>
                    <a:pt x="7631" y="4614"/>
                  </a:lnTo>
                  <a:cubicBezTo>
                    <a:pt x="15106" y="1750"/>
                    <a:pt x="24971" y="0"/>
                    <a:pt x="34199" y="0"/>
                  </a:cubicBezTo>
                  <a:cubicBezTo>
                    <a:pt x="56949" y="0"/>
                    <a:pt x="68723" y="10660"/>
                    <a:pt x="68723" y="31338"/>
                  </a:cubicBezTo>
                  <a:lnTo>
                    <a:pt x="68723" y="83042"/>
                  </a:lnTo>
                  <a:lnTo>
                    <a:pt x="50746" y="83042"/>
                  </a:lnTo>
                  <a:lnTo>
                    <a:pt x="50746" y="74453"/>
                  </a:lnTo>
                  <a:lnTo>
                    <a:pt x="50428" y="74453"/>
                  </a:lnTo>
                  <a:cubicBezTo>
                    <a:pt x="43427" y="81610"/>
                    <a:pt x="36109" y="84951"/>
                    <a:pt x="26724" y="84951"/>
                  </a:cubicBezTo>
                  <a:cubicBezTo>
                    <a:pt x="10498" y="84951"/>
                    <a:pt x="0" y="74931"/>
                    <a:pt x="0" y="59179"/>
                  </a:cubicBezTo>
                  <a:cubicBezTo>
                    <a:pt x="-3" y="41998"/>
                    <a:pt x="12245" y="32773"/>
                    <a:pt x="34836" y="32773"/>
                  </a:cubicBezTo>
                  <a:close/>
                  <a:moveTo>
                    <a:pt x="31654" y="70794"/>
                  </a:moveTo>
                  <a:cubicBezTo>
                    <a:pt x="38495" y="70794"/>
                    <a:pt x="44857" y="67453"/>
                    <a:pt x="50107" y="61091"/>
                  </a:cubicBezTo>
                  <a:lnTo>
                    <a:pt x="50107" y="46934"/>
                  </a:lnTo>
                  <a:cubicBezTo>
                    <a:pt x="45652" y="45820"/>
                    <a:pt x="41041" y="45343"/>
                    <a:pt x="36904" y="45343"/>
                  </a:cubicBezTo>
                  <a:cubicBezTo>
                    <a:pt x="24974" y="45343"/>
                    <a:pt x="18132" y="50116"/>
                    <a:pt x="18132" y="58705"/>
                  </a:cubicBezTo>
                  <a:cubicBezTo>
                    <a:pt x="18132" y="66180"/>
                    <a:pt x="23380" y="70794"/>
                    <a:pt x="31654" y="707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5" name="Google Shape;405;p55"/>
            <p:cNvSpPr/>
            <p:nvPr/>
          </p:nvSpPr>
          <p:spPr>
            <a:xfrm>
              <a:off x="2440884" y="538249"/>
              <a:ext cx="69680" cy="83042"/>
            </a:xfrm>
            <a:custGeom>
              <a:rect b="b" l="l" r="r" t="t"/>
              <a:pathLst>
                <a:path extrusionOk="0" h="83042" w="69680">
                  <a:moveTo>
                    <a:pt x="69677" y="83039"/>
                  </a:moveTo>
                  <a:lnTo>
                    <a:pt x="50746" y="83039"/>
                  </a:lnTo>
                  <a:lnTo>
                    <a:pt x="50746" y="36748"/>
                  </a:lnTo>
                  <a:cubicBezTo>
                    <a:pt x="50746" y="24974"/>
                    <a:pt x="47246" y="17022"/>
                    <a:pt x="35793" y="17022"/>
                  </a:cubicBezTo>
                  <a:cubicBezTo>
                    <a:pt x="22590" y="17022"/>
                    <a:pt x="18931" y="27838"/>
                    <a:pt x="18931" y="36589"/>
                  </a:cubicBezTo>
                  <a:lnTo>
                    <a:pt x="18931" y="83042"/>
                  </a:lnTo>
                  <a:lnTo>
                    <a:pt x="0" y="83042"/>
                  </a:lnTo>
                  <a:lnTo>
                    <a:pt x="0" y="2068"/>
                  </a:lnTo>
                  <a:lnTo>
                    <a:pt x="18772" y="2068"/>
                  </a:lnTo>
                  <a:lnTo>
                    <a:pt x="18772" y="11771"/>
                  </a:lnTo>
                  <a:lnTo>
                    <a:pt x="19090" y="11771"/>
                  </a:lnTo>
                  <a:cubicBezTo>
                    <a:pt x="23860" y="4614"/>
                    <a:pt x="32452" y="0"/>
                    <a:pt x="42953" y="0"/>
                  </a:cubicBezTo>
                  <a:cubicBezTo>
                    <a:pt x="61407" y="0"/>
                    <a:pt x="69680" y="13521"/>
                    <a:pt x="69680" y="32773"/>
                  </a:cubicBezTo>
                  <a:lnTo>
                    <a:pt x="69680" y="8303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6" name="Google Shape;406;p55"/>
            <p:cNvSpPr/>
            <p:nvPr/>
          </p:nvSpPr>
          <p:spPr>
            <a:xfrm>
              <a:off x="2530661" y="538246"/>
              <a:ext cx="75726" cy="115656"/>
            </a:xfrm>
            <a:custGeom>
              <a:rect b="b" l="l" r="r" t="t"/>
              <a:pathLst>
                <a:path extrusionOk="0" h="115656" w="75726">
                  <a:moveTo>
                    <a:pt x="21320" y="100700"/>
                  </a:moveTo>
                  <a:lnTo>
                    <a:pt x="25457" y="100541"/>
                  </a:lnTo>
                  <a:cubicBezTo>
                    <a:pt x="49639" y="99586"/>
                    <a:pt x="56795" y="92745"/>
                    <a:pt x="56795" y="77473"/>
                  </a:cubicBezTo>
                  <a:lnTo>
                    <a:pt x="56795" y="72223"/>
                  </a:lnTo>
                  <a:lnTo>
                    <a:pt x="56636" y="72223"/>
                  </a:lnTo>
                  <a:cubicBezTo>
                    <a:pt x="50909" y="79542"/>
                    <a:pt x="41842" y="83520"/>
                    <a:pt x="32137" y="83520"/>
                  </a:cubicBezTo>
                  <a:cubicBezTo>
                    <a:pt x="12570" y="83520"/>
                    <a:pt x="0" y="67450"/>
                    <a:pt x="0" y="42476"/>
                  </a:cubicBezTo>
                  <a:cubicBezTo>
                    <a:pt x="0" y="16862"/>
                    <a:pt x="13203" y="0"/>
                    <a:pt x="32932" y="0"/>
                  </a:cubicBezTo>
                  <a:cubicBezTo>
                    <a:pt x="42635" y="0"/>
                    <a:pt x="51386" y="4137"/>
                    <a:pt x="56795" y="11297"/>
                  </a:cubicBezTo>
                  <a:lnTo>
                    <a:pt x="57114" y="11297"/>
                  </a:lnTo>
                  <a:lnTo>
                    <a:pt x="57114" y="2068"/>
                  </a:lnTo>
                  <a:lnTo>
                    <a:pt x="75726" y="2068"/>
                  </a:lnTo>
                  <a:lnTo>
                    <a:pt x="75726" y="74769"/>
                  </a:lnTo>
                  <a:cubicBezTo>
                    <a:pt x="75726" y="101018"/>
                    <a:pt x="62361" y="114062"/>
                    <a:pt x="27204" y="115494"/>
                  </a:cubicBezTo>
                  <a:lnTo>
                    <a:pt x="23227" y="115656"/>
                  </a:lnTo>
                  <a:lnTo>
                    <a:pt x="21320" y="100700"/>
                  </a:lnTo>
                  <a:close/>
                  <a:moveTo>
                    <a:pt x="18778" y="41998"/>
                  </a:moveTo>
                  <a:cubicBezTo>
                    <a:pt x="18778" y="57906"/>
                    <a:pt x="25778" y="67293"/>
                    <a:pt x="37708" y="67293"/>
                  </a:cubicBezTo>
                  <a:cubicBezTo>
                    <a:pt x="44868" y="67293"/>
                    <a:pt x="50911" y="63793"/>
                    <a:pt x="56798" y="56633"/>
                  </a:cubicBezTo>
                  <a:lnTo>
                    <a:pt x="56798" y="27682"/>
                  </a:lnTo>
                  <a:cubicBezTo>
                    <a:pt x="51233" y="20681"/>
                    <a:pt x="44868" y="17022"/>
                    <a:pt x="37549" y="17022"/>
                  </a:cubicBezTo>
                  <a:cubicBezTo>
                    <a:pt x="25775" y="17022"/>
                    <a:pt x="18778" y="26091"/>
                    <a:pt x="18778" y="419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7" name="Google Shape;407;p55"/>
            <p:cNvSpPr/>
            <p:nvPr/>
          </p:nvSpPr>
          <p:spPr>
            <a:xfrm>
              <a:off x="2626796" y="538246"/>
              <a:ext cx="73976" cy="84951"/>
            </a:xfrm>
            <a:custGeom>
              <a:rect b="b" l="l" r="r" t="t"/>
              <a:pathLst>
                <a:path extrusionOk="0" h="84951" w="73976">
                  <a:moveTo>
                    <a:pt x="40089" y="84951"/>
                  </a:moveTo>
                  <a:cubicBezTo>
                    <a:pt x="16067" y="84951"/>
                    <a:pt x="0" y="67930"/>
                    <a:pt x="0" y="42317"/>
                  </a:cubicBezTo>
                  <a:cubicBezTo>
                    <a:pt x="0" y="17181"/>
                    <a:pt x="15430" y="0"/>
                    <a:pt x="38024" y="0"/>
                  </a:cubicBezTo>
                  <a:cubicBezTo>
                    <a:pt x="59819" y="0"/>
                    <a:pt x="73976" y="16226"/>
                    <a:pt x="73976" y="41203"/>
                  </a:cubicBezTo>
                  <a:cubicBezTo>
                    <a:pt x="73976" y="43908"/>
                    <a:pt x="73817" y="46769"/>
                    <a:pt x="73658" y="48999"/>
                  </a:cubicBezTo>
                  <a:lnTo>
                    <a:pt x="19249" y="48999"/>
                  </a:lnTo>
                  <a:cubicBezTo>
                    <a:pt x="21318" y="61566"/>
                    <a:pt x="28793" y="68725"/>
                    <a:pt x="40248" y="68725"/>
                  </a:cubicBezTo>
                  <a:cubicBezTo>
                    <a:pt x="47723" y="68725"/>
                    <a:pt x="53770" y="65862"/>
                    <a:pt x="60134" y="59179"/>
                  </a:cubicBezTo>
                  <a:lnTo>
                    <a:pt x="71905" y="71589"/>
                  </a:lnTo>
                  <a:cubicBezTo>
                    <a:pt x="62680" y="80656"/>
                    <a:pt x="52341" y="84951"/>
                    <a:pt x="40089" y="84951"/>
                  </a:cubicBezTo>
                  <a:close/>
                  <a:moveTo>
                    <a:pt x="18931" y="35157"/>
                  </a:moveTo>
                  <a:lnTo>
                    <a:pt x="55679" y="35157"/>
                  </a:lnTo>
                  <a:cubicBezTo>
                    <a:pt x="54883" y="22746"/>
                    <a:pt x="48360" y="15590"/>
                    <a:pt x="37703" y="15590"/>
                  </a:cubicBezTo>
                  <a:cubicBezTo>
                    <a:pt x="27204" y="15590"/>
                    <a:pt x="20522" y="22590"/>
                    <a:pt x="18931" y="3515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8" name="Google Shape;408;p55"/>
            <p:cNvSpPr/>
            <p:nvPr/>
          </p:nvSpPr>
          <p:spPr>
            <a:xfrm>
              <a:off x="2721451" y="538249"/>
              <a:ext cx="69680" cy="83042"/>
            </a:xfrm>
            <a:custGeom>
              <a:rect b="b" l="l" r="r" t="t"/>
              <a:pathLst>
                <a:path extrusionOk="0" h="83042" w="69680">
                  <a:moveTo>
                    <a:pt x="69677" y="83039"/>
                  </a:moveTo>
                  <a:lnTo>
                    <a:pt x="50746" y="83039"/>
                  </a:lnTo>
                  <a:lnTo>
                    <a:pt x="50746" y="36748"/>
                  </a:lnTo>
                  <a:cubicBezTo>
                    <a:pt x="50746" y="24974"/>
                    <a:pt x="47246" y="17022"/>
                    <a:pt x="35793" y="17022"/>
                  </a:cubicBezTo>
                  <a:cubicBezTo>
                    <a:pt x="22590" y="17022"/>
                    <a:pt x="18931" y="27838"/>
                    <a:pt x="18931" y="36589"/>
                  </a:cubicBezTo>
                  <a:lnTo>
                    <a:pt x="18931" y="83042"/>
                  </a:lnTo>
                  <a:lnTo>
                    <a:pt x="0" y="83042"/>
                  </a:lnTo>
                  <a:lnTo>
                    <a:pt x="0" y="2068"/>
                  </a:lnTo>
                  <a:lnTo>
                    <a:pt x="18772" y="2068"/>
                  </a:lnTo>
                  <a:lnTo>
                    <a:pt x="18772" y="11771"/>
                  </a:lnTo>
                  <a:lnTo>
                    <a:pt x="19090" y="11771"/>
                  </a:lnTo>
                  <a:cubicBezTo>
                    <a:pt x="23860" y="4614"/>
                    <a:pt x="32452" y="0"/>
                    <a:pt x="42953" y="0"/>
                  </a:cubicBezTo>
                  <a:cubicBezTo>
                    <a:pt x="61407" y="0"/>
                    <a:pt x="69680" y="13521"/>
                    <a:pt x="69680" y="32773"/>
                  </a:cubicBezTo>
                  <a:lnTo>
                    <a:pt x="69680" y="8303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9" name="Google Shape;409;p55"/>
            <p:cNvSpPr/>
            <p:nvPr/>
          </p:nvSpPr>
          <p:spPr>
            <a:xfrm>
              <a:off x="2812856" y="562586"/>
              <a:ext cx="39770" cy="17976"/>
            </a:xfrm>
            <a:custGeom>
              <a:rect b="b" l="l" r="r" t="t"/>
              <a:pathLst>
                <a:path extrusionOk="0" h="17976" w="39770">
                  <a:moveTo>
                    <a:pt x="39771" y="17976"/>
                  </a:moveTo>
                  <a:lnTo>
                    <a:pt x="0" y="17976"/>
                  </a:lnTo>
                  <a:lnTo>
                    <a:pt x="0" y="0"/>
                  </a:lnTo>
                  <a:lnTo>
                    <a:pt x="39771" y="0"/>
                  </a:lnTo>
                  <a:lnTo>
                    <a:pt x="39771" y="179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0" name="Google Shape;410;p55"/>
            <p:cNvSpPr/>
            <p:nvPr/>
          </p:nvSpPr>
          <p:spPr>
            <a:xfrm>
              <a:off x="2877211" y="509291"/>
              <a:ext cx="89088" cy="111996"/>
            </a:xfrm>
            <a:custGeom>
              <a:rect b="b" l="l" r="r" t="t"/>
              <a:pathLst>
                <a:path extrusionOk="0" h="111996" w="89088">
                  <a:moveTo>
                    <a:pt x="3" y="0"/>
                  </a:moveTo>
                  <a:lnTo>
                    <a:pt x="20207" y="0"/>
                  </a:lnTo>
                  <a:lnTo>
                    <a:pt x="69999" y="78110"/>
                  </a:lnTo>
                  <a:lnTo>
                    <a:pt x="70317" y="78110"/>
                  </a:lnTo>
                  <a:lnTo>
                    <a:pt x="69839" y="0"/>
                  </a:lnTo>
                  <a:lnTo>
                    <a:pt x="89088" y="0"/>
                  </a:lnTo>
                  <a:lnTo>
                    <a:pt x="89088" y="111997"/>
                  </a:lnTo>
                  <a:lnTo>
                    <a:pt x="69362" y="111997"/>
                  </a:lnTo>
                  <a:lnTo>
                    <a:pt x="19408" y="33407"/>
                  </a:lnTo>
                  <a:lnTo>
                    <a:pt x="19090" y="33407"/>
                  </a:lnTo>
                  <a:lnTo>
                    <a:pt x="19408" y="111997"/>
                  </a:lnTo>
                  <a:lnTo>
                    <a:pt x="0" y="111997"/>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1" name="Google Shape;411;p55"/>
            <p:cNvSpPr/>
            <p:nvPr/>
          </p:nvSpPr>
          <p:spPr>
            <a:xfrm>
              <a:off x="2992135" y="505635"/>
              <a:ext cx="69677" cy="117562"/>
            </a:xfrm>
            <a:custGeom>
              <a:rect b="b" l="l" r="r" t="t"/>
              <a:pathLst>
                <a:path extrusionOk="0" h="117562" w="69677">
                  <a:moveTo>
                    <a:pt x="18931" y="83360"/>
                  </a:moveTo>
                  <a:cubicBezTo>
                    <a:pt x="18931" y="94498"/>
                    <a:pt x="24500" y="100382"/>
                    <a:pt x="34998" y="100382"/>
                  </a:cubicBezTo>
                  <a:cubicBezTo>
                    <a:pt x="45340" y="100382"/>
                    <a:pt x="50746" y="94654"/>
                    <a:pt x="50746" y="83201"/>
                  </a:cubicBezTo>
                  <a:lnTo>
                    <a:pt x="50746" y="34680"/>
                  </a:lnTo>
                  <a:lnTo>
                    <a:pt x="69677" y="34680"/>
                  </a:lnTo>
                  <a:lnTo>
                    <a:pt x="69677" y="83838"/>
                  </a:lnTo>
                  <a:cubicBezTo>
                    <a:pt x="69677" y="105155"/>
                    <a:pt x="57747" y="117563"/>
                    <a:pt x="35475" y="117563"/>
                  </a:cubicBezTo>
                  <a:cubicBezTo>
                    <a:pt x="13362" y="117563"/>
                    <a:pt x="0" y="105155"/>
                    <a:pt x="0" y="83997"/>
                  </a:cubicBezTo>
                  <a:lnTo>
                    <a:pt x="0" y="34680"/>
                  </a:lnTo>
                  <a:lnTo>
                    <a:pt x="18931" y="34680"/>
                  </a:lnTo>
                  <a:lnTo>
                    <a:pt x="18931" y="83360"/>
                  </a:lnTo>
                  <a:close/>
                  <a:moveTo>
                    <a:pt x="18294" y="22113"/>
                  </a:moveTo>
                  <a:cubicBezTo>
                    <a:pt x="12248" y="22113"/>
                    <a:pt x="6998" y="17022"/>
                    <a:pt x="6998" y="11135"/>
                  </a:cubicBezTo>
                  <a:cubicBezTo>
                    <a:pt x="6998" y="5248"/>
                    <a:pt x="12248" y="0"/>
                    <a:pt x="18294" y="0"/>
                  </a:cubicBezTo>
                  <a:cubicBezTo>
                    <a:pt x="24338" y="0"/>
                    <a:pt x="29588" y="5248"/>
                    <a:pt x="29588" y="11135"/>
                  </a:cubicBezTo>
                  <a:cubicBezTo>
                    <a:pt x="29591" y="17022"/>
                    <a:pt x="24338" y="22113"/>
                    <a:pt x="18294" y="22113"/>
                  </a:cubicBezTo>
                  <a:close/>
                  <a:moveTo>
                    <a:pt x="51383" y="22113"/>
                  </a:moveTo>
                  <a:cubicBezTo>
                    <a:pt x="45340" y="22113"/>
                    <a:pt x="40089" y="17022"/>
                    <a:pt x="40089" y="11135"/>
                  </a:cubicBezTo>
                  <a:cubicBezTo>
                    <a:pt x="40089" y="5248"/>
                    <a:pt x="45340" y="0"/>
                    <a:pt x="51383" y="0"/>
                  </a:cubicBezTo>
                  <a:cubicBezTo>
                    <a:pt x="57429" y="0"/>
                    <a:pt x="62680" y="5248"/>
                    <a:pt x="62680" y="11135"/>
                  </a:cubicBezTo>
                  <a:cubicBezTo>
                    <a:pt x="62680" y="17022"/>
                    <a:pt x="57429" y="22113"/>
                    <a:pt x="51383" y="2211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2" name="Google Shape;412;p55"/>
            <p:cNvSpPr/>
            <p:nvPr/>
          </p:nvSpPr>
          <p:spPr>
            <a:xfrm>
              <a:off x="3085817" y="538249"/>
              <a:ext cx="48999" cy="83039"/>
            </a:xfrm>
            <a:custGeom>
              <a:rect b="b" l="l" r="r" t="t"/>
              <a:pathLst>
                <a:path extrusionOk="0" h="83039" w="48999">
                  <a:moveTo>
                    <a:pt x="48999" y="1747"/>
                  </a:moveTo>
                  <a:lnTo>
                    <a:pt x="45976" y="21155"/>
                  </a:lnTo>
                  <a:cubicBezTo>
                    <a:pt x="43115" y="19564"/>
                    <a:pt x="39615" y="18610"/>
                    <a:pt x="35475" y="18610"/>
                  </a:cubicBezTo>
                  <a:cubicBezTo>
                    <a:pt x="22431" y="18610"/>
                    <a:pt x="18931" y="29111"/>
                    <a:pt x="18931" y="41518"/>
                  </a:cubicBezTo>
                  <a:lnTo>
                    <a:pt x="18931" y="83039"/>
                  </a:lnTo>
                  <a:lnTo>
                    <a:pt x="0" y="83039"/>
                  </a:lnTo>
                  <a:lnTo>
                    <a:pt x="0" y="2066"/>
                  </a:lnTo>
                  <a:lnTo>
                    <a:pt x="18613" y="2066"/>
                  </a:lnTo>
                  <a:lnTo>
                    <a:pt x="18613" y="12248"/>
                  </a:lnTo>
                  <a:lnTo>
                    <a:pt x="18931" y="12248"/>
                  </a:lnTo>
                  <a:cubicBezTo>
                    <a:pt x="23224" y="4614"/>
                    <a:pt x="30861" y="0"/>
                    <a:pt x="40089" y="0"/>
                  </a:cubicBezTo>
                  <a:cubicBezTo>
                    <a:pt x="42794" y="-3"/>
                    <a:pt x="46132" y="474"/>
                    <a:pt x="48999" y="17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3" name="Google Shape;413;p55"/>
            <p:cNvSpPr/>
            <p:nvPr/>
          </p:nvSpPr>
          <p:spPr>
            <a:xfrm>
              <a:off x="3150589" y="538249"/>
              <a:ext cx="69680" cy="83042"/>
            </a:xfrm>
            <a:custGeom>
              <a:rect b="b" l="l" r="r" t="t"/>
              <a:pathLst>
                <a:path extrusionOk="0" h="83042" w="69680">
                  <a:moveTo>
                    <a:pt x="69680" y="83039"/>
                  </a:moveTo>
                  <a:lnTo>
                    <a:pt x="50749" y="83039"/>
                  </a:lnTo>
                  <a:lnTo>
                    <a:pt x="50749" y="36748"/>
                  </a:lnTo>
                  <a:cubicBezTo>
                    <a:pt x="50749" y="24974"/>
                    <a:pt x="47249" y="17022"/>
                    <a:pt x="35793" y="17022"/>
                  </a:cubicBezTo>
                  <a:cubicBezTo>
                    <a:pt x="22590" y="17022"/>
                    <a:pt x="18931" y="27838"/>
                    <a:pt x="18931" y="36589"/>
                  </a:cubicBezTo>
                  <a:lnTo>
                    <a:pt x="18931" y="83042"/>
                  </a:lnTo>
                  <a:lnTo>
                    <a:pt x="0" y="83042"/>
                  </a:lnTo>
                  <a:lnTo>
                    <a:pt x="0" y="2068"/>
                  </a:lnTo>
                  <a:lnTo>
                    <a:pt x="18772" y="2068"/>
                  </a:lnTo>
                  <a:lnTo>
                    <a:pt x="18772" y="11771"/>
                  </a:lnTo>
                  <a:lnTo>
                    <a:pt x="19087" y="11771"/>
                  </a:lnTo>
                  <a:cubicBezTo>
                    <a:pt x="23860" y="4614"/>
                    <a:pt x="32452" y="0"/>
                    <a:pt x="42950" y="0"/>
                  </a:cubicBezTo>
                  <a:cubicBezTo>
                    <a:pt x="61404" y="0"/>
                    <a:pt x="69677" y="13521"/>
                    <a:pt x="69677" y="32773"/>
                  </a:cubicBezTo>
                  <a:lnTo>
                    <a:pt x="69677" y="8303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4" name="Google Shape;414;p55"/>
            <p:cNvSpPr/>
            <p:nvPr/>
          </p:nvSpPr>
          <p:spPr>
            <a:xfrm>
              <a:off x="3244410" y="502930"/>
              <a:ext cx="75570" cy="120267"/>
            </a:xfrm>
            <a:custGeom>
              <a:rect b="b" l="l" r="r" t="t"/>
              <a:pathLst>
                <a:path extrusionOk="0" h="120267" w="75570">
                  <a:moveTo>
                    <a:pt x="75570" y="77314"/>
                  </a:moveTo>
                  <a:cubicBezTo>
                    <a:pt x="75570" y="103405"/>
                    <a:pt x="62379" y="120267"/>
                    <a:pt x="42479" y="120267"/>
                  </a:cubicBezTo>
                  <a:cubicBezTo>
                    <a:pt x="32296" y="120267"/>
                    <a:pt x="23863" y="115974"/>
                    <a:pt x="18453" y="108974"/>
                  </a:cubicBezTo>
                  <a:lnTo>
                    <a:pt x="18138" y="108974"/>
                  </a:lnTo>
                  <a:lnTo>
                    <a:pt x="18138" y="118361"/>
                  </a:lnTo>
                  <a:lnTo>
                    <a:pt x="0" y="118361"/>
                  </a:lnTo>
                  <a:lnTo>
                    <a:pt x="0" y="4773"/>
                  </a:lnTo>
                  <a:lnTo>
                    <a:pt x="18931" y="0"/>
                  </a:lnTo>
                  <a:lnTo>
                    <a:pt x="18931" y="46772"/>
                  </a:lnTo>
                  <a:lnTo>
                    <a:pt x="19249" y="46772"/>
                  </a:lnTo>
                  <a:cubicBezTo>
                    <a:pt x="24659" y="39612"/>
                    <a:pt x="32929" y="35319"/>
                    <a:pt x="42953" y="35319"/>
                  </a:cubicBezTo>
                  <a:cubicBezTo>
                    <a:pt x="62379" y="35316"/>
                    <a:pt x="75570" y="51065"/>
                    <a:pt x="75570" y="77314"/>
                  </a:cubicBezTo>
                  <a:close/>
                  <a:moveTo>
                    <a:pt x="56955" y="77792"/>
                  </a:moveTo>
                  <a:cubicBezTo>
                    <a:pt x="56955" y="61088"/>
                    <a:pt x="50116" y="52337"/>
                    <a:pt x="38024" y="52337"/>
                  </a:cubicBezTo>
                  <a:cubicBezTo>
                    <a:pt x="30705" y="52337"/>
                    <a:pt x="24821" y="55520"/>
                    <a:pt x="18931" y="62836"/>
                  </a:cubicBezTo>
                  <a:lnTo>
                    <a:pt x="18931" y="92427"/>
                  </a:lnTo>
                  <a:cubicBezTo>
                    <a:pt x="24341" y="99586"/>
                    <a:pt x="30386" y="103402"/>
                    <a:pt x="38180" y="103402"/>
                  </a:cubicBezTo>
                  <a:cubicBezTo>
                    <a:pt x="50431" y="103405"/>
                    <a:pt x="56955" y="94018"/>
                    <a:pt x="56955" y="7779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5" name="Google Shape;415;p55"/>
            <p:cNvSpPr/>
            <p:nvPr/>
          </p:nvSpPr>
          <p:spPr>
            <a:xfrm>
              <a:off x="3336585" y="538246"/>
              <a:ext cx="73999" cy="84951"/>
            </a:xfrm>
            <a:custGeom>
              <a:rect b="b" l="l" r="r" t="t"/>
              <a:pathLst>
                <a:path extrusionOk="0" h="84951" w="73999">
                  <a:moveTo>
                    <a:pt x="40095" y="84951"/>
                  </a:moveTo>
                  <a:cubicBezTo>
                    <a:pt x="16084" y="84951"/>
                    <a:pt x="0" y="67930"/>
                    <a:pt x="0" y="42317"/>
                  </a:cubicBezTo>
                  <a:cubicBezTo>
                    <a:pt x="0" y="17181"/>
                    <a:pt x="15448" y="0"/>
                    <a:pt x="38041" y="0"/>
                  </a:cubicBezTo>
                  <a:cubicBezTo>
                    <a:pt x="59824" y="0"/>
                    <a:pt x="73999" y="16226"/>
                    <a:pt x="73999" y="41203"/>
                  </a:cubicBezTo>
                  <a:cubicBezTo>
                    <a:pt x="73999" y="43908"/>
                    <a:pt x="73826" y="46769"/>
                    <a:pt x="73681" y="48999"/>
                  </a:cubicBezTo>
                  <a:lnTo>
                    <a:pt x="19267" y="48999"/>
                  </a:lnTo>
                  <a:cubicBezTo>
                    <a:pt x="21320" y="61566"/>
                    <a:pt x="28813" y="68725"/>
                    <a:pt x="40269" y="68725"/>
                  </a:cubicBezTo>
                  <a:cubicBezTo>
                    <a:pt x="47732" y="68725"/>
                    <a:pt x="53778" y="65862"/>
                    <a:pt x="60143" y="59179"/>
                  </a:cubicBezTo>
                  <a:lnTo>
                    <a:pt x="71916" y="71589"/>
                  </a:lnTo>
                  <a:cubicBezTo>
                    <a:pt x="62688" y="80656"/>
                    <a:pt x="52361" y="84951"/>
                    <a:pt x="40095" y="84951"/>
                  </a:cubicBezTo>
                  <a:close/>
                  <a:moveTo>
                    <a:pt x="18948" y="35157"/>
                  </a:moveTo>
                  <a:lnTo>
                    <a:pt x="55688" y="35157"/>
                  </a:lnTo>
                  <a:cubicBezTo>
                    <a:pt x="54906" y="22746"/>
                    <a:pt x="48368" y="15590"/>
                    <a:pt x="37723" y="15590"/>
                  </a:cubicBezTo>
                  <a:cubicBezTo>
                    <a:pt x="27222" y="15590"/>
                    <a:pt x="20539" y="22590"/>
                    <a:pt x="18948" y="3515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6" name="Google Shape;416;p55"/>
            <p:cNvSpPr/>
            <p:nvPr/>
          </p:nvSpPr>
          <p:spPr>
            <a:xfrm>
              <a:off x="3431239" y="538249"/>
              <a:ext cx="49005" cy="83039"/>
            </a:xfrm>
            <a:custGeom>
              <a:rect b="b" l="l" r="r" t="t"/>
              <a:pathLst>
                <a:path extrusionOk="0" h="83039" w="49005">
                  <a:moveTo>
                    <a:pt x="49005" y="1747"/>
                  </a:moveTo>
                  <a:lnTo>
                    <a:pt x="45997" y="21155"/>
                  </a:lnTo>
                  <a:cubicBezTo>
                    <a:pt x="43133" y="19564"/>
                    <a:pt x="39632" y="18610"/>
                    <a:pt x="35495" y="18610"/>
                  </a:cubicBezTo>
                  <a:cubicBezTo>
                    <a:pt x="22449" y="18610"/>
                    <a:pt x="18948" y="29111"/>
                    <a:pt x="18948" y="41518"/>
                  </a:cubicBezTo>
                  <a:lnTo>
                    <a:pt x="18948" y="83039"/>
                  </a:lnTo>
                  <a:lnTo>
                    <a:pt x="0" y="83039"/>
                  </a:lnTo>
                  <a:lnTo>
                    <a:pt x="0" y="2066"/>
                  </a:lnTo>
                  <a:lnTo>
                    <a:pt x="18630" y="2066"/>
                  </a:lnTo>
                  <a:lnTo>
                    <a:pt x="18630" y="12248"/>
                  </a:lnTo>
                  <a:lnTo>
                    <a:pt x="18948" y="12248"/>
                  </a:lnTo>
                  <a:cubicBezTo>
                    <a:pt x="23230" y="4614"/>
                    <a:pt x="30867" y="0"/>
                    <a:pt x="40095" y="0"/>
                  </a:cubicBezTo>
                  <a:cubicBezTo>
                    <a:pt x="42814" y="-3"/>
                    <a:pt x="46141" y="474"/>
                    <a:pt x="49005" y="17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7" name="Google Shape;417;p55"/>
            <p:cNvSpPr/>
            <p:nvPr/>
          </p:nvSpPr>
          <p:spPr>
            <a:xfrm>
              <a:off x="3490948" y="538246"/>
              <a:ext cx="75706" cy="115656"/>
            </a:xfrm>
            <a:custGeom>
              <a:rect b="b" l="l" r="r" t="t"/>
              <a:pathLst>
                <a:path extrusionOk="0" h="115656" w="75706">
                  <a:moveTo>
                    <a:pt x="21320" y="100700"/>
                  </a:moveTo>
                  <a:lnTo>
                    <a:pt x="25457" y="100541"/>
                  </a:lnTo>
                  <a:cubicBezTo>
                    <a:pt x="49642" y="99586"/>
                    <a:pt x="56787" y="92745"/>
                    <a:pt x="56787" y="77473"/>
                  </a:cubicBezTo>
                  <a:lnTo>
                    <a:pt x="56787" y="72223"/>
                  </a:lnTo>
                  <a:lnTo>
                    <a:pt x="56642" y="72223"/>
                  </a:lnTo>
                  <a:cubicBezTo>
                    <a:pt x="50914" y="79542"/>
                    <a:pt x="41831" y="83520"/>
                    <a:pt x="32140" y="83520"/>
                  </a:cubicBezTo>
                  <a:cubicBezTo>
                    <a:pt x="12555" y="83520"/>
                    <a:pt x="0" y="67450"/>
                    <a:pt x="0" y="42476"/>
                  </a:cubicBezTo>
                  <a:cubicBezTo>
                    <a:pt x="0" y="16862"/>
                    <a:pt x="13192" y="0"/>
                    <a:pt x="32921" y="0"/>
                  </a:cubicBezTo>
                  <a:cubicBezTo>
                    <a:pt x="42612" y="0"/>
                    <a:pt x="51377" y="4137"/>
                    <a:pt x="56787" y="11297"/>
                  </a:cubicBezTo>
                  <a:lnTo>
                    <a:pt x="57105" y="11297"/>
                  </a:lnTo>
                  <a:lnTo>
                    <a:pt x="57105" y="2068"/>
                  </a:lnTo>
                  <a:lnTo>
                    <a:pt x="75706" y="2068"/>
                  </a:lnTo>
                  <a:lnTo>
                    <a:pt x="75706" y="74769"/>
                  </a:lnTo>
                  <a:cubicBezTo>
                    <a:pt x="75706" y="101018"/>
                    <a:pt x="62370" y="114062"/>
                    <a:pt x="27193" y="115494"/>
                  </a:cubicBezTo>
                  <a:lnTo>
                    <a:pt x="23230" y="115656"/>
                  </a:lnTo>
                  <a:lnTo>
                    <a:pt x="21320" y="100700"/>
                  </a:lnTo>
                  <a:close/>
                  <a:moveTo>
                    <a:pt x="18775" y="41998"/>
                  </a:moveTo>
                  <a:cubicBezTo>
                    <a:pt x="18775" y="57906"/>
                    <a:pt x="25775" y="67293"/>
                    <a:pt x="37694" y="67293"/>
                  </a:cubicBezTo>
                  <a:cubicBezTo>
                    <a:pt x="44868" y="67293"/>
                    <a:pt x="50885" y="63793"/>
                    <a:pt x="56787" y="56633"/>
                  </a:cubicBezTo>
                  <a:lnTo>
                    <a:pt x="56787" y="27682"/>
                  </a:lnTo>
                  <a:cubicBezTo>
                    <a:pt x="51232" y="20681"/>
                    <a:pt x="44868" y="17022"/>
                    <a:pt x="37549" y="17022"/>
                  </a:cubicBezTo>
                  <a:cubicBezTo>
                    <a:pt x="25775" y="17022"/>
                    <a:pt x="18775" y="26091"/>
                    <a:pt x="18775" y="419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showMasterSp="0">
  <p:cSld name="Divider Page">
    <p:bg>
      <p:bgPr>
        <a:solidFill>
          <a:schemeClr val="lt1"/>
        </a:solidFill>
      </p:bgPr>
    </p:bg>
    <p:spTree>
      <p:nvGrpSpPr>
        <p:cNvPr id="48" name="Shape 48"/>
        <p:cNvGrpSpPr/>
        <p:nvPr/>
      </p:nvGrpSpPr>
      <p:grpSpPr>
        <a:xfrm>
          <a:off x="0" y="0"/>
          <a:ext cx="0" cy="0"/>
          <a:chOff x="0" y="0"/>
          <a:chExt cx="0" cy="0"/>
        </a:xfrm>
      </p:grpSpPr>
      <p:sp>
        <p:nvSpPr>
          <p:cNvPr id="49" name="Google Shape;49;p7"/>
          <p:cNvSpPr txBox="1"/>
          <p:nvPr>
            <p:ph type="ctrTitle"/>
          </p:nvPr>
        </p:nvSpPr>
        <p:spPr>
          <a:xfrm>
            <a:off x="503869" y="3090446"/>
            <a:ext cx="11182288" cy="677108"/>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4398"/>
              <a:buFont typeface="Arial"/>
              <a:buNone/>
              <a:defRPr sz="4398">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2160">
          <p15:clr>
            <a:srgbClr val="FBAE40"/>
          </p15:clr>
        </p15:guide>
        <p15:guide id="3" pos="73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with Image" showMasterSp="0">
  <p:cSld name="Divider Page with Image">
    <p:bg>
      <p:bgPr>
        <a:solidFill>
          <a:schemeClr val="lt1"/>
        </a:solidFill>
      </p:bgPr>
    </p:bg>
    <p:spTree>
      <p:nvGrpSpPr>
        <p:cNvPr id="51" name="Shape 51"/>
        <p:cNvGrpSpPr/>
        <p:nvPr/>
      </p:nvGrpSpPr>
      <p:grpSpPr>
        <a:xfrm>
          <a:off x="0" y="0"/>
          <a:ext cx="0" cy="0"/>
          <a:chOff x="0" y="0"/>
          <a:chExt cx="0" cy="0"/>
        </a:xfrm>
      </p:grpSpPr>
      <p:sp>
        <p:nvSpPr>
          <p:cNvPr id="52" name="Google Shape;52;p8"/>
          <p:cNvSpPr/>
          <p:nvPr>
            <p:ph idx="2" type="pic"/>
          </p:nvPr>
        </p:nvSpPr>
        <p:spPr>
          <a:xfrm>
            <a:off x="1" y="3427200"/>
            <a:ext cx="12192000" cy="3430800"/>
          </a:xfrm>
          <a:prstGeom prst="rect">
            <a:avLst/>
          </a:prstGeom>
          <a:noFill/>
          <a:ln>
            <a:noFill/>
          </a:ln>
        </p:spPr>
      </p:sp>
      <p:sp>
        <p:nvSpPr>
          <p:cNvPr id="53" name="Google Shape;53;p8"/>
          <p:cNvSpPr txBox="1"/>
          <p:nvPr>
            <p:ph type="ctrTitle"/>
          </p:nvPr>
        </p:nvSpPr>
        <p:spPr>
          <a:xfrm>
            <a:off x="503869" y="1375046"/>
            <a:ext cx="11182288"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4398"/>
              <a:buFont typeface="Arial"/>
              <a:buNone/>
              <a:defRPr sz="4398">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55" name="Shape 55"/>
        <p:cNvGrpSpPr/>
        <p:nvPr/>
      </p:nvGrpSpPr>
      <p:grpSpPr>
        <a:xfrm>
          <a:off x="0" y="0"/>
          <a:ext cx="0" cy="0"/>
          <a:chOff x="0" y="0"/>
          <a:chExt cx="0" cy="0"/>
        </a:xfrm>
      </p:grpSpPr>
      <p:sp>
        <p:nvSpPr>
          <p:cNvPr id="56" name="Google Shape;56;p9"/>
          <p:cNvSpPr txBox="1"/>
          <p:nvPr>
            <p:ph idx="1" type="body"/>
          </p:nvPr>
        </p:nvSpPr>
        <p:spPr>
          <a:xfrm>
            <a:off x="503869" y="1620000"/>
            <a:ext cx="11183565"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 name="Google Shape;57;p9"/>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Columns">
  <p:cSld name="Title and Text: 2 Columns">
    <p:spTree>
      <p:nvGrpSpPr>
        <p:cNvPr id="59" name="Shape 59"/>
        <p:cNvGrpSpPr/>
        <p:nvPr/>
      </p:nvGrpSpPr>
      <p:grpSpPr>
        <a:xfrm>
          <a:off x="0" y="0"/>
          <a:ext cx="0" cy="0"/>
          <a:chOff x="0" y="0"/>
          <a:chExt cx="0" cy="0"/>
        </a:xfrm>
      </p:grpSpPr>
      <p:sp>
        <p:nvSpPr>
          <p:cNvPr id="60" name="Google Shape;60;p10"/>
          <p:cNvSpPr txBox="1"/>
          <p:nvPr>
            <p:ph idx="1" type="body"/>
          </p:nvPr>
        </p:nvSpPr>
        <p:spPr>
          <a:xfrm>
            <a:off x="6360820" y="1620000"/>
            <a:ext cx="5326613"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1" name="Google Shape;61;p10"/>
          <p:cNvSpPr txBox="1"/>
          <p:nvPr>
            <p:ph idx="2" type="body"/>
          </p:nvPr>
        </p:nvSpPr>
        <p:spPr>
          <a:xfrm>
            <a:off x="503870" y="1620000"/>
            <a:ext cx="5326613" cy="4716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798"/>
              </a:spcBef>
              <a:spcAft>
                <a:spcPts val="0"/>
              </a:spcAft>
              <a:buSzPts val="1598"/>
              <a:buFont typeface="Arial"/>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65760" lvl="3" marL="1828800" algn="l">
              <a:lnSpc>
                <a:spcPct val="100000"/>
              </a:lnSpc>
              <a:spcBef>
                <a:spcPts val="300"/>
              </a:spcBef>
              <a:spcAft>
                <a:spcPts val="0"/>
              </a:spcAft>
              <a:buSzPts val="216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 name="Google Shape;62;p10"/>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1.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11546406" y="6536754"/>
            <a:ext cx="141027" cy="138499"/>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chemeClr val="dk1"/>
              </a:buClr>
              <a:buSzPts val="900"/>
              <a:buFont typeface="Arial"/>
              <a:buNone/>
            </a:pPr>
            <a:fld id="{00000000-1234-1234-1234-123412341234}" type="slidenum">
              <a:rPr b="0" i="0" lang="en-US"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sp>
        <p:nvSpPr>
          <p:cNvPr descr="{&quot;templafy&quot;:{&quot;id&quot;:&quot;5d227e8a-4fb6-4df3-97a6-a61c7b05d4b3&quot;}}" id="11" name="Google Shape;11;p1"/>
          <p:cNvSpPr txBox="1"/>
          <p:nvPr/>
        </p:nvSpPr>
        <p:spPr>
          <a:xfrm>
            <a:off x="503870" y="6536751"/>
            <a:ext cx="4781892" cy="10399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480"/>
              <a:buFont typeface="Arial"/>
              <a:buNone/>
            </a:pPr>
            <a:r>
              <a:rPr b="0" i="0" lang="en-US" sz="600" u="none" cap="none" strike="noStrike">
                <a:solidFill>
                  <a:schemeClr val="dk1"/>
                </a:solidFill>
                <a:latin typeface="Arial"/>
                <a:ea typeface="Arial"/>
                <a:cs typeface="Arial"/>
                <a:sym typeface="Arial"/>
              </a:rPr>
              <a:t>© 2022 SAP SE or an SAP affiliate company. All rights reserved. | INTERNAL – SAP and Customers only</a:t>
            </a:r>
            <a:endParaRPr b="0" i="0" sz="1400" u="none" cap="none" strike="noStrike">
              <a:solidFill>
                <a:srgbClr val="000000"/>
              </a:solidFill>
              <a:latin typeface="Arial"/>
              <a:ea typeface="Arial"/>
              <a:cs typeface="Arial"/>
              <a:sym typeface="Arial"/>
            </a:endParaRPr>
          </a:p>
        </p:txBody>
      </p:sp>
      <p:sp>
        <p:nvSpPr>
          <p:cNvPr id="12" name="Google Shape;12;p1"/>
          <p:cNvSpPr txBox="1"/>
          <p:nvPr>
            <p:ph idx="1" type="body"/>
          </p:nvPr>
        </p:nvSpPr>
        <p:spPr>
          <a:xfrm>
            <a:off x="503870" y="1620000"/>
            <a:ext cx="11183564" cy="47160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1798"/>
              </a:spcBef>
              <a:spcAft>
                <a:spcPts val="0"/>
              </a:spcAft>
              <a:buClr>
                <a:schemeClr val="accent1"/>
              </a:buClr>
              <a:buSzPts val="1598"/>
              <a:buFont typeface="Arial"/>
              <a:buNone/>
              <a:defRPr b="0" i="0" sz="1998" u="none" cap="none" strike="noStrike">
                <a:solidFill>
                  <a:schemeClr val="dk1"/>
                </a:solidFill>
                <a:latin typeface="Arial"/>
                <a:ea typeface="Arial"/>
                <a:cs typeface="Arial"/>
                <a:sym typeface="Arial"/>
              </a:defRPr>
            </a:lvl1pPr>
            <a:lvl2pPr indent="-342772" lvl="1" marL="914400" marR="0" rtl="0" algn="l">
              <a:lnSpc>
                <a:spcPct val="100000"/>
              </a:lnSpc>
              <a:spcBef>
                <a:spcPts val="600"/>
              </a:spcBef>
              <a:spcAft>
                <a:spcPts val="0"/>
              </a:spcAft>
              <a:buClr>
                <a:schemeClr val="accent1"/>
              </a:buClr>
              <a:buSzPts val="1798"/>
              <a:buFont typeface="Noto Sans Symbols"/>
              <a:buChar char="▪"/>
              <a:defRPr b="0" i="0" sz="1798" u="none" cap="none" strike="noStrike">
                <a:solidFill>
                  <a:schemeClr val="dk1"/>
                </a:solidFill>
                <a:latin typeface="Arial"/>
                <a:ea typeface="Arial"/>
                <a:cs typeface="Arial"/>
                <a:sym typeface="Arial"/>
              </a:defRPr>
            </a:lvl2pPr>
            <a:lvl3pPr indent="-342772" lvl="2" marL="1371600" marR="0" rtl="0" algn="l">
              <a:lnSpc>
                <a:spcPct val="100000"/>
              </a:lnSpc>
              <a:spcBef>
                <a:spcPts val="300"/>
              </a:spcBef>
              <a:spcAft>
                <a:spcPts val="0"/>
              </a:spcAft>
              <a:buClr>
                <a:schemeClr val="dk1"/>
              </a:buClr>
              <a:buSzPts val="1798"/>
              <a:buFont typeface="Arial"/>
              <a:buChar char="–"/>
              <a:defRPr b="0" i="0" sz="1798" u="none" cap="none" strike="noStrike">
                <a:solidFill>
                  <a:schemeClr val="dk1"/>
                </a:solidFill>
                <a:latin typeface="Arial"/>
                <a:ea typeface="Arial"/>
                <a:cs typeface="Arial"/>
                <a:sym typeface="Arial"/>
              </a:defRPr>
            </a:lvl3pPr>
            <a:lvl4pPr indent="-350519" lvl="3" marL="1828800" marR="0" rtl="0" algn="l">
              <a:lnSpc>
                <a:spcPct val="100000"/>
              </a:lnSpc>
              <a:spcBef>
                <a:spcPts val="300"/>
              </a:spcBef>
              <a:spcAft>
                <a:spcPts val="0"/>
              </a:spcAft>
              <a:buClr>
                <a:schemeClr val="dk1"/>
              </a:buClr>
              <a:buSzPts val="192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100000"/>
              </a:lnSpc>
              <a:spcBef>
                <a:spcPts val="1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80873" lvl="5" marL="2743200" marR="0" rtl="0" algn="l">
              <a:lnSpc>
                <a:spcPct val="100000"/>
              </a:lnSpc>
              <a:spcBef>
                <a:spcPts val="480"/>
              </a:spcBef>
              <a:spcAft>
                <a:spcPts val="0"/>
              </a:spcAft>
              <a:buClr>
                <a:schemeClr val="dk1"/>
              </a:buClr>
              <a:buSzPts val="2398"/>
              <a:buFont typeface="Arial"/>
              <a:buChar char="•"/>
              <a:defRPr b="0" i="0" sz="2398" u="none" cap="none" strike="noStrike">
                <a:solidFill>
                  <a:schemeClr val="dk1"/>
                </a:solidFill>
                <a:latin typeface="Arial"/>
                <a:ea typeface="Arial"/>
                <a:cs typeface="Arial"/>
                <a:sym typeface="Arial"/>
              </a:defRPr>
            </a:lvl6pPr>
            <a:lvl7pPr indent="-380873" lvl="6" marL="3200400" marR="0" rtl="0" algn="l">
              <a:lnSpc>
                <a:spcPct val="100000"/>
              </a:lnSpc>
              <a:spcBef>
                <a:spcPts val="480"/>
              </a:spcBef>
              <a:spcAft>
                <a:spcPts val="0"/>
              </a:spcAft>
              <a:buClr>
                <a:schemeClr val="dk1"/>
              </a:buClr>
              <a:buSzPts val="2398"/>
              <a:buFont typeface="Arial"/>
              <a:buChar char="•"/>
              <a:defRPr b="0" i="0" sz="2398" u="none" cap="none" strike="noStrike">
                <a:solidFill>
                  <a:schemeClr val="dk1"/>
                </a:solidFill>
                <a:latin typeface="Arial"/>
                <a:ea typeface="Arial"/>
                <a:cs typeface="Arial"/>
                <a:sym typeface="Arial"/>
              </a:defRPr>
            </a:lvl7pPr>
            <a:lvl8pPr indent="-380872" lvl="7" marL="3657600" marR="0" rtl="0" algn="l">
              <a:lnSpc>
                <a:spcPct val="100000"/>
              </a:lnSpc>
              <a:spcBef>
                <a:spcPts val="480"/>
              </a:spcBef>
              <a:spcAft>
                <a:spcPts val="0"/>
              </a:spcAft>
              <a:buClr>
                <a:schemeClr val="dk1"/>
              </a:buClr>
              <a:buSzPts val="2398"/>
              <a:buFont typeface="Arial"/>
              <a:buChar char="•"/>
              <a:defRPr b="0" i="0" sz="2398" u="none" cap="none" strike="noStrike">
                <a:solidFill>
                  <a:schemeClr val="dk1"/>
                </a:solidFill>
                <a:latin typeface="Arial"/>
                <a:ea typeface="Arial"/>
                <a:cs typeface="Arial"/>
                <a:sym typeface="Arial"/>
              </a:defRPr>
            </a:lvl8pPr>
            <a:lvl9pPr indent="-380872" lvl="8" marL="4114800" marR="0" rtl="0" algn="l">
              <a:lnSpc>
                <a:spcPct val="100000"/>
              </a:lnSpc>
              <a:spcBef>
                <a:spcPts val="480"/>
              </a:spcBef>
              <a:spcAft>
                <a:spcPts val="0"/>
              </a:spcAft>
              <a:buClr>
                <a:schemeClr val="dk1"/>
              </a:buClr>
              <a:buSzPts val="2398"/>
              <a:buFont typeface="Arial"/>
              <a:buChar char="•"/>
              <a:defRPr b="0" i="0" sz="2398" u="none" cap="none" strike="noStrike">
                <a:solidFill>
                  <a:schemeClr val="dk1"/>
                </a:solidFill>
                <a:latin typeface="Arial"/>
                <a:ea typeface="Arial"/>
                <a:cs typeface="Arial"/>
                <a:sym typeface="Arial"/>
              </a:defRPr>
            </a:lvl9pPr>
          </a:lstStyle>
          <a:p/>
        </p:txBody>
      </p:sp>
      <p:sp>
        <p:nvSpPr>
          <p:cNvPr id="13" name="Google Shape;13;p1"/>
          <p:cNvSpPr txBox="1"/>
          <p:nvPr>
            <p:ph type="title"/>
          </p:nvPr>
        </p:nvSpPr>
        <p:spPr>
          <a:xfrm>
            <a:off x="503870" y="504000"/>
            <a:ext cx="11183564" cy="369332"/>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2398"/>
              <a:buFont typeface="Arial"/>
              <a:buNone/>
              <a:defRPr b="1" i="0" sz="2398"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48.gif"/><Relationship Id="rId9" Type="http://schemas.openxmlformats.org/officeDocument/2006/relationships/image" Target="../media/image49.gif"/><Relationship Id="rId5" Type="http://schemas.openxmlformats.org/officeDocument/2006/relationships/image" Target="../media/image40.gif"/><Relationship Id="rId6" Type="http://schemas.openxmlformats.org/officeDocument/2006/relationships/image" Target="../media/image43.gif"/><Relationship Id="rId7" Type="http://schemas.openxmlformats.org/officeDocument/2006/relationships/image" Target="../media/image44.gif"/><Relationship Id="rId8" Type="http://schemas.openxmlformats.org/officeDocument/2006/relationships/image" Target="../media/image45.gif"/><Relationship Id="rId10"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omute.net/editor" TargetMode="External"/><Relationship Id="rId4" Type="http://schemas.openxmlformats.org/officeDocument/2006/relationships/hyperlink" Target="https://jsoncrack.com/editor" TargetMode="External"/><Relationship Id="rId5" Type="http://schemas.openxmlformats.org/officeDocument/2006/relationships/hyperlink" Target="https://github.com/vaishnavnegi/made-Vaishnav-Negi-23114574/blob/main/project/Analysis_Experiments.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gif"/><Relationship Id="rId4" Type="http://schemas.openxmlformats.org/officeDocument/2006/relationships/image" Target="../media/image22.gif"/><Relationship Id="rId5" Type="http://schemas.openxmlformats.org/officeDocument/2006/relationships/image" Target="../media/image4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5.gif"/><Relationship Id="rId4" Type="http://schemas.openxmlformats.org/officeDocument/2006/relationships/image" Target="../media/image30.gif"/><Relationship Id="rId5" Type="http://schemas.openxmlformats.org/officeDocument/2006/relationships/image" Target="../media/image38.gif"/><Relationship Id="rId6" Type="http://schemas.openxmlformats.org/officeDocument/2006/relationships/image" Target="../media/image24.gif"/><Relationship Id="rId7" Type="http://schemas.openxmlformats.org/officeDocument/2006/relationships/image" Target="../media/image2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2.gif"/><Relationship Id="rId4" Type="http://schemas.openxmlformats.org/officeDocument/2006/relationships/image" Target="../media/image26.gif"/><Relationship Id="rId5" Type="http://schemas.openxmlformats.org/officeDocument/2006/relationships/image" Target="../media/image21.gif"/><Relationship Id="rId6" Type="http://schemas.openxmlformats.org/officeDocument/2006/relationships/image" Target="../media/image3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6.gif"/><Relationship Id="rId4" Type="http://schemas.openxmlformats.org/officeDocument/2006/relationships/image" Target="../media/image4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1" name="Shape 421"/>
        <p:cNvGrpSpPr/>
        <p:nvPr/>
      </p:nvGrpSpPr>
      <p:grpSpPr>
        <a:xfrm>
          <a:off x="0" y="0"/>
          <a:ext cx="0" cy="0"/>
          <a:chOff x="0" y="0"/>
          <a:chExt cx="0" cy="0"/>
        </a:xfrm>
      </p:grpSpPr>
      <p:sp>
        <p:nvSpPr>
          <p:cNvPr id="422" name="Google Shape;422;p56"/>
          <p:cNvSpPr txBox="1"/>
          <p:nvPr/>
        </p:nvSpPr>
        <p:spPr>
          <a:xfrm>
            <a:off x="4557000" y="2843200"/>
            <a:ext cx="3078000" cy="52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Presented By</a:t>
            </a:r>
            <a:r>
              <a:rPr b="1" i="0" lang="en-US" sz="1700" u="none" cap="none" strike="noStrike">
                <a:solidFill>
                  <a:schemeClr val="lt1"/>
                </a:solidFill>
                <a:latin typeface="Arial"/>
                <a:ea typeface="Arial"/>
                <a:cs typeface="Arial"/>
                <a:sym typeface="Arial"/>
              </a:rPr>
              <a:t> </a:t>
            </a:r>
            <a:endParaRPr b="1" i="0" sz="17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3" name="Google Shape;423;p56"/>
          <p:cNvSpPr txBox="1"/>
          <p:nvPr/>
        </p:nvSpPr>
        <p:spPr>
          <a:xfrm>
            <a:off x="965850" y="1687463"/>
            <a:ext cx="10260300" cy="69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00"/>
              <a:buFont typeface="Arial"/>
              <a:buNone/>
            </a:pPr>
            <a:r>
              <a:rPr b="1" lang="en-US" sz="3100">
                <a:solidFill>
                  <a:schemeClr val="accent1"/>
                </a:solidFill>
              </a:rPr>
              <a:t>Methods of Advanced Data Engineering Project:</a:t>
            </a:r>
            <a:br>
              <a:rPr b="1" lang="en-US" sz="3100">
                <a:solidFill>
                  <a:schemeClr val="accent1"/>
                </a:solidFill>
              </a:rPr>
            </a:br>
            <a:r>
              <a:rPr b="1" lang="en-US" sz="3100">
                <a:solidFill>
                  <a:schemeClr val="accent1"/>
                </a:solidFill>
              </a:rPr>
              <a:t>The Great Cricket Conundrum</a:t>
            </a:r>
            <a:endParaRPr b="1" sz="3100">
              <a:solidFill>
                <a:schemeClr val="accent1"/>
              </a:solidFill>
            </a:endParaRPr>
          </a:p>
        </p:txBody>
      </p:sp>
      <p:pic>
        <p:nvPicPr>
          <p:cNvPr id="424" name="Google Shape;424;p56"/>
          <p:cNvPicPr preferRelativeResize="0"/>
          <p:nvPr/>
        </p:nvPicPr>
        <p:blipFill rotWithShape="1">
          <a:blip r:embed="rId3">
            <a:alphaModFix/>
          </a:blip>
          <a:srcRect b="49715" l="39468" r="19215" t="21674"/>
          <a:stretch/>
        </p:blipFill>
        <p:spPr>
          <a:xfrm>
            <a:off x="5379153" y="3558025"/>
            <a:ext cx="1433700" cy="1323600"/>
          </a:xfrm>
          <a:prstGeom prst="ellipse">
            <a:avLst/>
          </a:prstGeom>
          <a:noFill/>
          <a:ln cap="flat" cmpd="sng" w="38100">
            <a:solidFill>
              <a:schemeClr val="lt1"/>
            </a:solidFill>
            <a:prstDash val="solid"/>
            <a:round/>
            <a:headEnd len="sm" w="sm" type="none"/>
            <a:tailEnd len="sm" w="sm" type="none"/>
          </a:ln>
        </p:spPr>
      </p:pic>
      <p:sp>
        <p:nvSpPr>
          <p:cNvPr id="425" name="Google Shape;425;p56"/>
          <p:cNvSpPr txBox="1"/>
          <p:nvPr/>
        </p:nvSpPr>
        <p:spPr>
          <a:xfrm>
            <a:off x="4776150" y="4998200"/>
            <a:ext cx="2639700" cy="1569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800" u="none" cap="none" strike="noStrike">
                <a:solidFill>
                  <a:schemeClr val="accent1"/>
                </a:solidFill>
                <a:latin typeface="Times New Roman"/>
                <a:ea typeface="Times New Roman"/>
                <a:cs typeface="Times New Roman"/>
                <a:sym typeface="Times New Roman"/>
              </a:rPr>
              <a:t>Vaishnav Negi</a:t>
            </a:r>
            <a:br>
              <a:rPr b="1" i="0" lang="en-US" sz="1800" u="none" cap="none" strike="noStrike">
                <a:solidFill>
                  <a:schemeClr val="accent1"/>
                </a:solidFill>
                <a:latin typeface="Times New Roman"/>
                <a:ea typeface="Times New Roman"/>
                <a:cs typeface="Times New Roman"/>
                <a:sym typeface="Times New Roman"/>
              </a:rPr>
            </a:br>
            <a:r>
              <a:rPr b="1" i="0" lang="en-US" sz="1800" u="none" cap="none" strike="noStrike">
                <a:solidFill>
                  <a:schemeClr val="accent1"/>
                </a:solidFill>
                <a:latin typeface="Times New Roman"/>
                <a:ea typeface="Times New Roman"/>
                <a:cs typeface="Times New Roman"/>
                <a:sym typeface="Times New Roman"/>
              </a:rPr>
              <a:t>M.Sc in Data Science</a:t>
            </a:r>
            <a:br>
              <a:rPr b="1" i="0" lang="en-US" sz="1800" u="none" cap="none" strike="noStrike">
                <a:solidFill>
                  <a:schemeClr val="accent1"/>
                </a:solidFill>
                <a:latin typeface="Times New Roman"/>
                <a:ea typeface="Times New Roman"/>
                <a:cs typeface="Times New Roman"/>
                <a:sym typeface="Times New Roman"/>
              </a:rPr>
            </a:br>
            <a:r>
              <a:rPr b="1" i="0" lang="en-US" sz="1800" u="none" cap="none" strike="noStrike">
                <a:solidFill>
                  <a:schemeClr val="accent1"/>
                </a:solidFill>
                <a:latin typeface="Times New Roman"/>
                <a:ea typeface="Times New Roman"/>
                <a:cs typeface="Times New Roman"/>
                <a:sym typeface="Times New Roman"/>
              </a:rPr>
              <a:t>Mat. no 23114574</a:t>
            </a:r>
            <a:endParaRPr b="1" i="0" sz="1800" u="none" cap="none" strike="noStrike">
              <a:solidFill>
                <a:schemeClr val="accen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rPr b="1" lang="en-US" sz="1800">
                <a:solidFill>
                  <a:schemeClr val="accent1"/>
                </a:solidFill>
                <a:latin typeface="Times New Roman"/>
                <a:ea typeface="Times New Roman"/>
                <a:cs typeface="Times New Roman"/>
                <a:sym typeface="Times New Roman"/>
              </a:rPr>
              <a:t>Idm Id ba98gepe</a:t>
            </a:r>
            <a:endParaRPr b="1" sz="1800">
              <a:solidFill>
                <a:schemeClr val="accen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t/>
            </a:r>
            <a:endParaRPr b="1" sz="1800">
              <a:solidFill>
                <a:schemeClr val="accent1"/>
              </a:solidFill>
              <a:latin typeface="Times New Roman"/>
              <a:ea typeface="Times New Roman"/>
              <a:cs typeface="Times New Roman"/>
              <a:sym typeface="Times New Roman"/>
            </a:endParaRPr>
          </a:p>
        </p:txBody>
      </p:sp>
      <p:pic>
        <p:nvPicPr>
          <p:cNvPr id="426" name="Google Shape;426;p56"/>
          <p:cNvPicPr preferRelativeResize="0"/>
          <p:nvPr/>
        </p:nvPicPr>
        <p:blipFill rotWithShape="1">
          <a:blip r:embed="rId4">
            <a:alphaModFix/>
          </a:blip>
          <a:srcRect b="11350" l="2755" r="2886" t="13965"/>
          <a:stretch/>
        </p:blipFill>
        <p:spPr>
          <a:xfrm>
            <a:off x="143250" y="112975"/>
            <a:ext cx="6486374" cy="995275"/>
          </a:xfrm>
          <a:prstGeom prst="rect">
            <a:avLst/>
          </a:prstGeom>
          <a:noFill/>
          <a:ln>
            <a:noFill/>
          </a:ln>
        </p:spPr>
      </p:pic>
      <p:cxnSp>
        <p:nvCxnSpPr>
          <p:cNvPr id="427" name="Google Shape;427;p56"/>
          <p:cNvCxnSpPr/>
          <p:nvPr/>
        </p:nvCxnSpPr>
        <p:spPr>
          <a:xfrm flipH="1" rot="10800000">
            <a:off x="143250" y="1195950"/>
            <a:ext cx="11905500" cy="33000"/>
          </a:xfrm>
          <a:prstGeom prst="straightConnector1">
            <a:avLst/>
          </a:prstGeom>
          <a:noFill/>
          <a:ln cap="flat" cmpd="sng" w="76200">
            <a:solidFill>
              <a:schemeClr val="accent1"/>
            </a:solidFill>
            <a:prstDash val="solid"/>
            <a:round/>
            <a:headEnd len="sm" w="sm" type="none"/>
            <a:tailEnd len="sm" w="sm" type="none"/>
          </a:ln>
        </p:spPr>
      </p:cxnSp>
      <p:cxnSp>
        <p:nvCxnSpPr>
          <p:cNvPr id="428" name="Google Shape;428;p56"/>
          <p:cNvCxnSpPr/>
          <p:nvPr/>
        </p:nvCxnSpPr>
        <p:spPr>
          <a:xfrm flipH="1" rot="10800000">
            <a:off x="231000" y="6452275"/>
            <a:ext cx="11730000" cy="21900"/>
          </a:xfrm>
          <a:prstGeom prst="straightConnector1">
            <a:avLst/>
          </a:prstGeom>
          <a:noFill/>
          <a:ln cap="flat" cmpd="sng" w="28575">
            <a:solidFill>
              <a:schemeClr val="accent1"/>
            </a:solidFill>
            <a:prstDash val="solid"/>
            <a:round/>
            <a:headEnd len="sm" w="sm" type="none"/>
            <a:tailEnd len="sm" w="sm" type="none"/>
          </a:ln>
        </p:spPr>
      </p:cxnSp>
      <p:pic>
        <p:nvPicPr>
          <p:cNvPr id="429" name="Google Shape;429;p56"/>
          <p:cNvPicPr preferRelativeResize="0"/>
          <p:nvPr/>
        </p:nvPicPr>
        <p:blipFill rotWithShape="1">
          <a:blip r:embed="rId5">
            <a:alphaModFix/>
          </a:blip>
          <a:srcRect b="45151" l="40266" r="0" t="0"/>
          <a:stretch/>
        </p:blipFill>
        <p:spPr>
          <a:xfrm>
            <a:off x="219450" y="6524675"/>
            <a:ext cx="2303676" cy="304875"/>
          </a:xfrm>
          <a:prstGeom prst="rect">
            <a:avLst/>
          </a:prstGeom>
          <a:noFill/>
          <a:ln>
            <a:noFill/>
          </a:ln>
        </p:spPr>
      </p:pic>
      <p:pic>
        <p:nvPicPr>
          <p:cNvPr id="430" name="Google Shape;430;p56"/>
          <p:cNvPicPr preferRelativeResize="0"/>
          <p:nvPr/>
        </p:nvPicPr>
        <p:blipFill rotWithShape="1">
          <a:blip r:embed="rId6">
            <a:alphaModFix/>
          </a:blip>
          <a:srcRect b="0" l="0" r="0" t="0"/>
          <a:stretch/>
        </p:blipFill>
        <p:spPr>
          <a:xfrm>
            <a:off x="10842862" y="-139000"/>
            <a:ext cx="1433702" cy="14337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0" name="Shape 560"/>
        <p:cNvGrpSpPr/>
        <p:nvPr/>
      </p:nvGrpSpPr>
      <p:grpSpPr>
        <a:xfrm>
          <a:off x="0" y="0"/>
          <a:ext cx="0" cy="0"/>
          <a:chOff x="0" y="0"/>
          <a:chExt cx="0" cy="0"/>
        </a:xfrm>
      </p:grpSpPr>
      <p:pic>
        <p:nvPicPr>
          <p:cNvPr id="561" name="Google Shape;561;p65"/>
          <p:cNvPicPr preferRelativeResize="0"/>
          <p:nvPr/>
        </p:nvPicPr>
        <p:blipFill rotWithShape="1">
          <a:blip r:embed="rId3">
            <a:alphaModFix/>
          </a:blip>
          <a:srcRect b="28803" l="16698" r="21637" t="9533"/>
          <a:stretch/>
        </p:blipFill>
        <p:spPr>
          <a:xfrm>
            <a:off x="1567795" y="2109165"/>
            <a:ext cx="2639700" cy="2639700"/>
          </a:xfrm>
          <a:prstGeom prst="flowChartConnector">
            <a:avLst/>
          </a:prstGeom>
          <a:noFill/>
          <a:ln>
            <a:noFill/>
          </a:ln>
        </p:spPr>
      </p:pic>
      <p:sp>
        <p:nvSpPr>
          <p:cNvPr id="562" name="Google Shape;562;p65"/>
          <p:cNvSpPr/>
          <p:nvPr/>
        </p:nvSpPr>
        <p:spPr>
          <a:xfrm>
            <a:off x="874000" y="1669856"/>
            <a:ext cx="3806100" cy="3806100"/>
          </a:xfrm>
          <a:prstGeom prst="arc">
            <a:avLst>
              <a:gd fmla="val 17064201" name="adj1"/>
              <a:gd fmla="val 4476881" name="adj2"/>
            </a:avLst>
          </a:prstGeom>
          <a:no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3" name="Google Shape;563;p65"/>
          <p:cNvSpPr/>
          <p:nvPr/>
        </p:nvSpPr>
        <p:spPr>
          <a:xfrm>
            <a:off x="3690491" y="1867775"/>
            <a:ext cx="178200" cy="178200"/>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564" name="Google Shape;564;p65"/>
          <p:cNvSpPr/>
          <p:nvPr/>
        </p:nvSpPr>
        <p:spPr>
          <a:xfrm>
            <a:off x="4382074" y="2608158"/>
            <a:ext cx="178200" cy="178200"/>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565" name="Google Shape;565;p65"/>
          <p:cNvSpPr/>
          <p:nvPr/>
        </p:nvSpPr>
        <p:spPr>
          <a:xfrm>
            <a:off x="4597880" y="3483856"/>
            <a:ext cx="178200" cy="178200"/>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566" name="Google Shape;566;p65"/>
          <p:cNvSpPr/>
          <p:nvPr/>
        </p:nvSpPr>
        <p:spPr>
          <a:xfrm>
            <a:off x="3690491" y="5079600"/>
            <a:ext cx="178200" cy="178200"/>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567" name="Google Shape;567;p65"/>
          <p:cNvSpPr/>
          <p:nvPr/>
        </p:nvSpPr>
        <p:spPr>
          <a:xfrm>
            <a:off x="4382074" y="4343942"/>
            <a:ext cx="178200" cy="178200"/>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cxnSp>
        <p:nvCxnSpPr>
          <p:cNvPr id="568" name="Google Shape;568;p65"/>
          <p:cNvCxnSpPr>
            <a:stCxn id="563" idx="6"/>
          </p:cNvCxnSpPr>
          <p:nvPr/>
        </p:nvCxnSpPr>
        <p:spPr>
          <a:xfrm>
            <a:off x="3868691" y="1956875"/>
            <a:ext cx="2551800" cy="0"/>
          </a:xfrm>
          <a:prstGeom prst="straightConnector1">
            <a:avLst/>
          </a:prstGeom>
          <a:noFill/>
          <a:ln cap="flat" cmpd="sng" w="25400">
            <a:solidFill>
              <a:schemeClr val="lt1"/>
            </a:solidFill>
            <a:prstDash val="solid"/>
            <a:round/>
            <a:headEnd len="sm" w="sm" type="none"/>
            <a:tailEnd len="sm" w="sm" type="none"/>
          </a:ln>
        </p:spPr>
      </p:cxnSp>
      <p:cxnSp>
        <p:nvCxnSpPr>
          <p:cNvPr id="569" name="Google Shape;569;p65"/>
          <p:cNvCxnSpPr>
            <a:stCxn id="564" idx="6"/>
          </p:cNvCxnSpPr>
          <p:nvPr/>
        </p:nvCxnSpPr>
        <p:spPr>
          <a:xfrm>
            <a:off x="4560274" y="2697258"/>
            <a:ext cx="1814400" cy="0"/>
          </a:xfrm>
          <a:prstGeom prst="straightConnector1">
            <a:avLst/>
          </a:prstGeom>
          <a:noFill/>
          <a:ln cap="flat" cmpd="sng" w="25400">
            <a:solidFill>
              <a:schemeClr val="lt1"/>
            </a:solidFill>
            <a:prstDash val="solid"/>
            <a:round/>
            <a:headEnd len="sm" w="sm" type="none"/>
            <a:tailEnd len="sm" w="sm" type="none"/>
          </a:ln>
        </p:spPr>
      </p:cxnSp>
      <p:cxnSp>
        <p:nvCxnSpPr>
          <p:cNvPr id="570" name="Google Shape;570;p65"/>
          <p:cNvCxnSpPr/>
          <p:nvPr/>
        </p:nvCxnSpPr>
        <p:spPr>
          <a:xfrm>
            <a:off x="4680112" y="3571144"/>
            <a:ext cx="1740300" cy="0"/>
          </a:xfrm>
          <a:prstGeom prst="straightConnector1">
            <a:avLst/>
          </a:prstGeom>
          <a:noFill/>
          <a:ln cap="flat" cmpd="sng" w="25400">
            <a:solidFill>
              <a:schemeClr val="lt1"/>
            </a:solidFill>
            <a:prstDash val="solid"/>
            <a:round/>
            <a:headEnd len="sm" w="sm" type="none"/>
            <a:tailEnd len="sm" w="sm" type="none"/>
          </a:ln>
        </p:spPr>
      </p:cxnSp>
      <p:cxnSp>
        <p:nvCxnSpPr>
          <p:cNvPr id="571" name="Google Shape;571;p65"/>
          <p:cNvCxnSpPr>
            <a:stCxn id="567" idx="6"/>
          </p:cNvCxnSpPr>
          <p:nvPr/>
        </p:nvCxnSpPr>
        <p:spPr>
          <a:xfrm>
            <a:off x="4560274" y="4433042"/>
            <a:ext cx="1913400" cy="0"/>
          </a:xfrm>
          <a:prstGeom prst="straightConnector1">
            <a:avLst/>
          </a:prstGeom>
          <a:noFill/>
          <a:ln cap="flat" cmpd="sng" w="25400">
            <a:solidFill>
              <a:schemeClr val="lt1"/>
            </a:solidFill>
            <a:prstDash val="solid"/>
            <a:round/>
            <a:headEnd len="sm" w="sm" type="none"/>
            <a:tailEnd len="sm" w="sm" type="none"/>
          </a:ln>
        </p:spPr>
      </p:cxnSp>
      <p:cxnSp>
        <p:nvCxnSpPr>
          <p:cNvPr id="572" name="Google Shape;572;p65"/>
          <p:cNvCxnSpPr/>
          <p:nvPr/>
        </p:nvCxnSpPr>
        <p:spPr>
          <a:xfrm>
            <a:off x="3850099" y="5194461"/>
            <a:ext cx="2570400" cy="0"/>
          </a:xfrm>
          <a:prstGeom prst="straightConnector1">
            <a:avLst/>
          </a:prstGeom>
          <a:noFill/>
          <a:ln cap="flat" cmpd="sng" w="25400">
            <a:solidFill>
              <a:schemeClr val="lt1"/>
            </a:solidFill>
            <a:prstDash val="solid"/>
            <a:round/>
            <a:headEnd len="sm" w="sm" type="none"/>
            <a:tailEnd len="sm" w="sm" type="none"/>
          </a:ln>
        </p:spPr>
      </p:cxnSp>
      <p:sp>
        <p:nvSpPr>
          <p:cNvPr id="573" name="Google Shape;573;p65"/>
          <p:cNvSpPr txBox="1"/>
          <p:nvPr/>
        </p:nvSpPr>
        <p:spPr>
          <a:xfrm>
            <a:off x="6420535" y="1772165"/>
            <a:ext cx="474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rgbClr val="3F3F3F"/>
                </a:solidFill>
              </a:rPr>
              <a:t>Introduction</a:t>
            </a:r>
            <a:endParaRPr b="0" i="0" sz="2400" u="none" cap="none" strike="noStrike">
              <a:solidFill>
                <a:schemeClr val="lt1"/>
              </a:solidFill>
              <a:latin typeface="Arial"/>
              <a:ea typeface="Arial"/>
              <a:cs typeface="Arial"/>
              <a:sym typeface="Arial"/>
            </a:endParaRPr>
          </a:p>
        </p:txBody>
      </p:sp>
      <p:sp>
        <p:nvSpPr>
          <p:cNvPr id="574" name="Google Shape;574;p65"/>
          <p:cNvSpPr txBox="1"/>
          <p:nvPr/>
        </p:nvSpPr>
        <p:spPr>
          <a:xfrm>
            <a:off x="6420535" y="2508231"/>
            <a:ext cx="47490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2400">
                <a:solidFill>
                  <a:srgbClr val="4C4C4C"/>
                </a:solidFill>
              </a:rPr>
              <a:t>Methods</a:t>
            </a:r>
            <a:endParaRPr b="0" i="0" sz="2400" u="none" cap="none" strike="noStrike">
              <a:solidFill>
                <a:srgbClr val="4C4C4C"/>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4C4C4C"/>
              </a:solidFill>
              <a:latin typeface="Arial"/>
              <a:ea typeface="Arial"/>
              <a:cs typeface="Arial"/>
              <a:sym typeface="Arial"/>
            </a:endParaRPr>
          </a:p>
          <a:p>
            <a:pPr indent="0" lvl="0" marL="0" marR="0" rtl="0" algn="l">
              <a:lnSpc>
                <a:spcPct val="100000"/>
              </a:lnSpc>
              <a:spcBef>
                <a:spcPts val="0"/>
              </a:spcBef>
              <a:spcAft>
                <a:spcPts val="0"/>
              </a:spcAft>
              <a:buClr>
                <a:srgbClr val="4C4C4C"/>
              </a:buClr>
              <a:buSzPts val="2400"/>
              <a:buFont typeface="Arial"/>
              <a:buNone/>
            </a:pPr>
            <a:r>
              <a:t/>
            </a:r>
            <a:endParaRPr b="0" i="0" sz="2400" u="none" cap="none" strike="noStrike">
              <a:solidFill>
                <a:srgbClr val="4C4C4C"/>
              </a:solidFill>
              <a:latin typeface="Arial"/>
              <a:ea typeface="Arial"/>
              <a:cs typeface="Arial"/>
              <a:sym typeface="Arial"/>
            </a:endParaRPr>
          </a:p>
        </p:txBody>
      </p:sp>
      <p:sp>
        <p:nvSpPr>
          <p:cNvPr id="575" name="Google Shape;575;p65"/>
          <p:cNvSpPr txBox="1"/>
          <p:nvPr/>
        </p:nvSpPr>
        <p:spPr>
          <a:xfrm>
            <a:off x="6420535" y="3386478"/>
            <a:ext cx="474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Arial"/>
              <a:buNone/>
            </a:pPr>
            <a:r>
              <a:rPr lang="en-US" sz="2400">
                <a:solidFill>
                  <a:schemeClr val="lt1"/>
                </a:solidFill>
              </a:rPr>
              <a:t>Results</a:t>
            </a:r>
            <a:endParaRPr b="0" i="0" sz="2400" u="none" cap="none" strike="noStrike">
              <a:solidFill>
                <a:schemeClr val="lt1"/>
              </a:solidFill>
              <a:latin typeface="Arial"/>
              <a:ea typeface="Arial"/>
              <a:cs typeface="Arial"/>
              <a:sym typeface="Arial"/>
            </a:endParaRPr>
          </a:p>
        </p:txBody>
      </p:sp>
      <p:sp>
        <p:nvSpPr>
          <p:cNvPr id="576" name="Google Shape;576;p65"/>
          <p:cNvSpPr txBox="1"/>
          <p:nvPr/>
        </p:nvSpPr>
        <p:spPr>
          <a:xfrm>
            <a:off x="6420535" y="4987039"/>
            <a:ext cx="474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C4C"/>
              </a:buClr>
              <a:buSzPts val="2400"/>
              <a:buFont typeface="Arial"/>
              <a:buNone/>
            </a:pPr>
            <a:r>
              <a:rPr lang="en-US" sz="2400">
                <a:solidFill>
                  <a:srgbClr val="4C4C4C"/>
                </a:solidFill>
              </a:rPr>
              <a:t>The end</a:t>
            </a:r>
            <a:endParaRPr sz="2400">
              <a:solidFill>
                <a:srgbClr val="4C4C4C"/>
              </a:solidFill>
            </a:endParaRPr>
          </a:p>
        </p:txBody>
      </p:sp>
      <p:sp>
        <p:nvSpPr>
          <p:cNvPr id="577" name="Google Shape;577;p65"/>
          <p:cNvSpPr txBox="1"/>
          <p:nvPr/>
        </p:nvSpPr>
        <p:spPr>
          <a:xfrm>
            <a:off x="6420535" y="4195187"/>
            <a:ext cx="5941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4C4C4C"/>
              </a:buClr>
              <a:buSzPts val="2400"/>
              <a:buFont typeface="Arial"/>
              <a:buNone/>
            </a:pPr>
            <a:r>
              <a:rPr lang="en-US" sz="2400">
                <a:solidFill>
                  <a:srgbClr val="4C4C4C"/>
                </a:solidFill>
              </a:rPr>
              <a:t>Discussion/Future Works</a:t>
            </a:r>
            <a:endParaRPr b="0" i="0" sz="2400" u="none" cap="none" strike="noStrike">
              <a:solidFill>
                <a:srgbClr val="4C4C4C"/>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1" name="Shape 581"/>
        <p:cNvGrpSpPr/>
        <p:nvPr/>
      </p:nvGrpSpPr>
      <p:grpSpPr>
        <a:xfrm>
          <a:off x="0" y="0"/>
          <a:ext cx="0" cy="0"/>
          <a:chOff x="0" y="0"/>
          <a:chExt cx="0" cy="0"/>
        </a:xfrm>
      </p:grpSpPr>
      <p:sp>
        <p:nvSpPr>
          <p:cNvPr id="582" name="Google Shape;582;p66"/>
          <p:cNvSpPr txBox="1"/>
          <p:nvPr>
            <p:ph type="title"/>
          </p:nvPr>
        </p:nvSpPr>
        <p:spPr>
          <a:xfrm>
            <a:off x="161575" y="205589"/>
            <a:ext cx="11184000" cy="369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300"/>
              <a:buFont typeface="Arial"/>
              <a:buNone/>
            </a:pPr>
            <a:r>
              <a:rPr lang="en-US">
                <a:solidFill>
                  <a:schemeClr val="accent1"/>
                </a:solidFill>
              </a:rPr>
              <a:t>Results | </a:t>
            </a:r>
            <a:r>
              <a:rPr lang="en-US">
                <a:solidFill>
                  <a:schemeClr val="lt1"/>
                </a:solidFill>
              </a:rPr>
              <a:t>Answering the primary questions:</a:t>
            </a:r>
            <a:endParaRPr/>
          </a:p>
        </p:txBody>
      </p:sp>
      <p:sp>
        <p:nvSpPr>
          <p:cNvPr id="583" name="Google Shape;583;p66"/>
          <p:cNvSpPr txBox="1"/>
          <p:nvPr/>
        </p:nvSpPr>
        <p:spPr>
          <a:xfrm>
            <a:off x="334150" y="681284"/>
            <a:ext cx="11118300" cy="83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lt1"/>
                </a:solidFill>
              </a:rPr>
              <a:t>To answer the primary question, “</a:t>
            </a:r>
            <a:r>
              <a:rPr lang="en-US" sz="1800">
                <a:solidFill>
                  <a:schemeClr val="accent1"/>
                </a:solidFill>
              </a:rPr>
              <a:t>What methods of dismissal hold significance in both the international format of the game and the league format, specifically the IPL? Do the trends show similarity and what can be inferred from this</a:t>
            </a:r>
            <a:r>
              <a:rPr lang="en-US" sz="1800">
                <a:solidFill>
                  <a:schemeClr val="lt1"/>
                </a:solidFill>
              </a:rPr>
              <a:t>.”. Let’s look at the primary visualization code.</a:t>
            </a:r>
            <a:endParaRPr b="0" i="0" sz="1800" u="none" cap="none" strike="noStrike">
              <a:solidFill>
                <a:schemeClr val="lt1"/>
              </a:solidFill>
              <a:latin typeface="Arial"/>
              <a:ea typeface="Arial"/>
              <a:cs typeface="Arial"/>
              <a:sym typeface="Arial"/>
            </a:endParaRPr>
          </a:p>
        </p:txBody>
      </p:sp>
      <p:sp>
        <p:nvSpPr>
          <p:cNvPr id="584" name="Google Shape;584;p66"/>
          <p:cNvSpPr txBox="1"/>
          <p:nvPr>
            <p:ph idx="12" type="sldNum"/>
          </p:nvPr>
        </p:nvSpPr>
        <p:spPr>
          <a:xfrm>
            <a:off x="11452445" y="6486759"/>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r>
              <a:rPr lang="en-US">
                <a:solidFill>
                  <a:schemeClr val="lt1"/>
                </a:solidFill>
              </a:rPr>
              <a:t>12</a:t>
            </a:r>
            <a:endParaRPr>
              <a:solidFill>
                <a:schemeClr val="lt1"/>
              </a:solidFill>
            </a:endParaRPr>
          </a:p>
        </p:txBody>
      </p:sp>
      <p:pic>
        <p:nvPicPr>
          <p:cNvPr id="585" name="Google Shape;585;p66"/>
          <p:cNvPicPr preferRelativeResize="0"/>
          <p:nvPr/>
        </p:nvPicPr>
        <p:blipFill>
          <a:blip r:embed="rId3">
            <a:alphaModFix/>
          </a:blip>
          <a:stretch>
            <a:fillRect/>
          </a:stretch>
        </p:blipFill>
        <p:spPr>
          <a:xfrm>
            <a:off x="2787100" y="1619250"/>
            <a:ext cx="5354352" cy="5076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9" name="Shape 589"/>
        <p:cNvGrpSpPr/>
        <p:nvPr/>
      </p:nvGrpSpPr>
      <p:grpSpPr>
        <a:xfrm>
          <a:off x="0" y="0"/>
          <a:ext cx="0" cy="0"/>
          <a:chOff x="0" y="0"/>
          <a:chExt cx="0" cy="0"/>
        </a:xfrm>
      </p:grpSpPr>
      <p:sp>
        <p:nvSpPr>
          <p:cNvPr id="590" name="Google Shape;590;p67"/>
          <p:cNvSpPr txBox="1"/>
          <p:nvPr>
            <p:ph type="title"/>
          </p:nvPr>
        </p:nvSpPr>
        <p:spPr>
          <a:xfrm>
            <a:off x="161575" y="205589"/>
            <a:ext cx="11184000" cy="369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300"/>
              <a:buFont typeface="Arial"/>
              <a:buNone/>
            </a:pPr>
            <a:r>
              <a:rPr lang="en-US">
                <a:solidFill>
                  <a:schemeClr val="accent1"/>
                </a:solidFill>
              </a:rPr>
              <a:t>Results | </a:t>
            </a:r>
            <a:r>
              <a:rPr lang="en-US">
                <a:solidFill>
                  <a:schemeClr val="lt1"/>
                </a:solidFill>
              </a:rPr>
              <a:t>Visualizations</a:t>
            </a:r>
            <a:r>
              <a:rPr lang="en-US">
                <a:solidFill>
                  <a:schemeClr val="lt1"/>
                </a:solidFill>
              </a:rPr>
              <a:t>:</a:t>
            </a:r>
            <a:endParaRPr/>
          </a:p>
        </p:txBody>
      </p:sp>
      <p:sp>
        <p:nvSpPr>
          <p:cNvPr id="591" name="Google Shape;591;p67"/>
          <p:cNvSpPr txBox="1"/>
          <p:nvPr>
            <p:ph idx="12" type="sldNum"/>
          </p:nvPr>
        </p:nvSpPr>
        <p:spPr>
          <a:xfrm>
            <a:off x="11452445" y="6486759"/>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r>
              <a:rPr lang="en-US">
                <a:solidFill>
                  <a:schemeClr val="lt1"/>
                </a:solidFill>
              </a:rPr>
              <a:t>12</a:t>
            </a:r>
            <a:endParaRPr>
              <a:solidFill>
                <a:schemeClr val="lt1"/>
              </a:solidFill>
            </a:endParaRPr>
          </a:p>
        </p:txBody>
      </p:sp>
      <p:pic>
        <p:nvPicPr>
          <p:cNvPr id="592" name="Google Shape;592;p67"/>
          <p:cNvPicPr preferRelativeResize="0"/>
          <p:nvPr/>
        </p:nvPicPr>
        <p:blipFill>
          <a:blip r:embed="rId3">
            <a:alphaModFix/>
          </a:blip>
          <a:stretch>
            <a:fillRect/>
          </a:stretch>
        </p:blipFill>
        <p:spPr>
          <a:xfrm>
            <a:off x="334150" y="874724"/>
            <a:ext cx="5502123" cy="3194050"/>
          </a:xfrm>
          <a:prstGeom prst="rect">
            <a:avLst/>
          </a:prstGeom>
          <a:noFill/>
          <a:ln cap="flat" cmpd="sng" w="28575">
            <a:solidFill>
              <a:schemeClr val="accent1"/>
            </a:solidFill>
            <a:prstDash val="solid"/>
            <a:round/>
            <a:headEnd len="sm" w="sm" type="none"/>
            <a:tailEnd len="sm" w="sm" type="none"/>
          </a:ln>
        </p:spPr>
      </p:pic>
      <p:pic>
        <p:nvPicPr>
          <p:cNvPr id="593" name="Google Shape;593;p67"/>
          <p:cNvPicPr preferRelativeResize="0"/>
          <p:nvPr/>
        </p:nvPicPr>
        <p:blipFill>
          <a:blip r:embed="rId4">
            <a:alphaModFix/>
          </a:blip>
          <a:stretch>
            <a:fillRect/>
          </a:stretch>
        </p:blipFill>
        <p:spPr>
          <a:xfrm>
            <a:off x="2208313" y="4634575"/>
            <a:ext cx="1617600" cy="1565100"/>
          </a:xfrm>
          <a:prstGeom prst="ellipse">
            <a:avLst/>
          </a:prstGeom>
          <a:noFill/>
          <a:ln cap="flat" cmpd="sng" w="28575">
            <a:solidFill>
              <a:schemeClr val="accent1"/>
            </a:solidFill>
            <a:prstDash val="solid"/>
            <a:round/>
            <a:headEnd len="sm" w="sm" type="none"/>
            <a:tailEnd len="sm" w="sm" type="none"/>
          </a:ln>
        </p:spPr>
      </p:pic>
      <p:pic>
        <p:nvPicPr>
          <p:cNvPr id="594" name="Google Shape;594;p67"/>
          <p:cNvPicPr preferRelativeResize="0"/>
          <p:nvPr/>
        </p:nvPicPr>
        <p:blipFill>
          <a:blip r:embed="rId5">
            <a:alphaModFix/>
          </a:blip>
          <a:stretch>
            <a:fillRect/>
          </a:stretch>
        </p:blipFill>
        <p:spPr>
          <a:xfrm>
            <a:off x="334138" y="4628725"/>
            <a:ext cx="1617600" cy="1576800"/>
          </a:xfrm>
          <a:prstGeom prst="ellipse">
            <a:avLst/>
          </a:prstGeom>
          <a:noFill/>
          <a:ln cap="flat" cmpd="sng" w="28575">
            <a:solidFill>
              <a:schemeClr val="accent1"/>
            </a:solidFill>
            <a:prstDash val="solid"/>
            <a:round/>
            <a:headEnd len="sm" w="sm" type="none"/>
            <a:tailEnd len="sm" w="sm" type="none"/>
          </a:ln>
        </p:spPr>
      </p:pic>
      <p:pic>
        <p:nvPicPr>
          <p:cNvPr id="595" name="Google Shape;595;p67"/>
          <p:cNvPicPr preferRelativeResize="0"/>
          <p:nvPr/>
        </p:nvPicPr>
        <p:blipFill>
          <a:blip r:embed="rId6">
            <a:alphaModFix/>
          </a:blip>
          <a:stretch>
            <a:fillRect/>
          </a:stretch>
        </p:blipFill>
        <p:spPr>
          <a:xfrm>
            <a:off x="6172050" y="1156575"/>
            <a:ext cx="1617600" cy="1589100"/>
          </a:xfrm>
          <a:prstGeom prst="ellipse">
            <a:avLst/>
          </a:prstGeom>
          <a:noFill/>
          <a:ln cap="flat" cmpd="sng" w="28575">
            <a:solidFill>
              <a:schemeClr val="accent1"/>
            </a:solidFill>
            <a:prstDash val="solid"/>
            <a:round/>
            <a:headEnd len="sm" w="sm" type="none"/>
            <a:tailEnd len="sm" w="sm" type="none"/>
          </a:ln>
        </p:spPr>
      </p:pic>
      <p:pic>
        <p:nvPicPr>
          <p:cNvPr id="596" name="Google Shape;596;p67"/>
          <p:cNvPicPr preferRelativeResize="0"/>
          <p:nvPr/>
        </p:nvPicPr>
        <p:blipFill>
          <a:blip r:embed="rId7">
            <a:alphaModFix/>
          </a:blip>
          <a:stretch>
            <a:fillRect/>
          </a:stretch>
        </p:blipFill>
        <p:spPr>
          <a:xfrm>
            <a:off x="8144238" y="1148475"/>
            <a:ext cx="1617600" cy="1605300"/>
          </a:xfrm>
          <a:prstGeom prst="ellipse">
            <a:avLst/>
          </a:prstGeom>
          <a:noFill/>
          <a:ln cap="flat" cmpd="sng" w="28575">
            <a:solidFill>
              <a:schemeClr val="accent1"/>
            </a:solidFill>
            <a:prstDash val="solid"/>
            <a:round/>
            <a:headEnd len="sm" w="sm" type="none"/>
            <a:tailEnd len="sm" w="sm" type="none"/>
          </a:ln>
        </p:spPr>
      </p:pic>
      <p:pic>
        <p:nvPicPr>
          <p:cNvPr id="597" name="Google Shape;597;p67"/>
          <p:cNvPicPr preferRelativeResize="0"/>
          <p:nvPr/>
        </p:nvPicPr>
        <p:blipFill>
          <a:blip r:embed="rId8">
            <a:alphaModFix/>
          </a:blip>
          <a:stretch>
            <a:fillRect/>
          </a:stretch>
        </p:blipFill>
        <p:spPr>
          <a:xfrm>
            <a:off x="4082500" y="4614463"/>
            <a:ext cx="1617600" cy="1605300"/>
          </a:xfrm>
          <a:prstGeom prst="ellipse">
            <a:avLst/>
          </a:prstGeom>
          <a:noFill/>
          <a:ln cap="flat" cmpd="sng" w="28575">
            <a:solidFill>
              <a:schemeClr val="accent1"/>
            </a:solidFill>
            <a:prstDash val="solid"/>
            <a:round/>
            <a:headEnd len="sm" w="sm" type="none"/>
            <a:tailEnd len="sm" w="sm" type="none"/>
          </a:ln>
        </p:spPr>
      </p:pic>
      <p:pic>
        <p:nvPicPr>
          <p:cNvPr id="598" name="Google Shape;598;p67"/>
          <p:cNvPicPr preferRelativeResize="0"/>
          <p:nvPr/>
        </p:nvPicPr>
        <p:blipFill>
          <a:blip r:embed="rId9">
            <a:alphaModFix/>
          </a:blip>
          <a:stretch>
            <a:fillRect/>
          </a:stretch>
        </p:blipFill>
        <p:spPr>
          <a:xfrm>
            <a:off x="10116450" y="1148487"/>
            <a:ext cx="1617600" cy="1605300"/>
          </a:xfrm>
          <a:prstGeom prst="ellipse">
            <a:avLst/>
          </a:prstGeom>
          <a:noFill/>
          <a:ln cap="flat" cmpd="sng" w="28575">
            <a:solidFill>
              <a:schemeClr val="accent1"/>
            </a:solidFill>
            <a:prstDash val="solid"/>
            <a:round/>
            <a:headEnd len="sm" w="sm" type="none"/>
            <a:tailEnd len="sm" w="sm" type="none"/>
          </a:ln>
        </p:spPr>
      </p:pic>
      <p:sp>
        <p:nvSpPr>
          <p:cNvPr id="599" name="Google Shape;599;p67"/>
          <p:cNvSpPr txBox="1"/>
          <p:nvPr/>
        </p:nvSpPr>
        <p:spPr>
          <a:xfrm>
            <a:off x="4417300" y="6230050"/>
            <a:ext cx="1069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98">
                <a:solidFill>
                  <a:schemeClr val="lt1"/>
                </a:solidFill>
              </a:rPr>
              <a:t>Run</a:t>
            </a:r>
            <a:r>
              <a:rPr b="1" lang="en-US" sz="1598">
                <a:solidFill>
                  <a:schemeClr val="lt1"/>
                </a:solidFill>
              </a:rPr>
              <a:t>-Out</a:t>
            </a:r>
            <a:endParaRPr b="1" sz="1598">
              <a:solidFill>
                <a:schemeClr val="lt1"/>
              </a:solidFill>
            </a:endParaRPr>
          </a:p>
        </p:txBody>
      </p:sp>
      <p:sp>
        <p:nvSpPr>
          <p:cNvPr id="600" name="Google Shape;600;p67"/>
          <p:cNvSpPr txBox="1"/>
          <p:nvPr/>
        </p:nvSpPr>
        <p:spPr>
          <a:xfrm>
            <a:off x="667750" y="6230050"/>
            <a:ext cx="9504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98">
                <a:solidFill>
                  <a:schemeClr val="lt1"/>
                </a:solidFill>
              </a:rPr>
              <a:t>Caught</a:t>
            </a:r>
            <a:endParaRPr b="1" sz="1598">
              <a:solidFill>
                <a:schemeClr val="lt1"/>
              </a:solidFill>
            </a:endParaRPr>
          </a:p>
        </p:txBody>
      </p:sp>
      <p:sp>
        <p:nvSpPr>
          <p:cNvPr id="601" name="Google Shape;601;p67"/>
          <p:cNvSpPr txBox="1"/>
          <p:nvPr/>
        </p:nvSpPr>
        <p:spPr>
          <a:xfrm>
            <a:off x="2542513" y="6230050"/>
            <a:ext cx="9504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98">
                <a:solidFill>
                  <a:schemeClr val="lt1"/>
                </a:solidFill>
              </a:rPr>
              <a:t>Bowled</a:t>
            </a:r>
            <a:endParaRPr b="1" sz="1598">
              <a:solidFill>
                <a:schemeClr val="lt1"/>
              </a:solidFill>
            </a:endParaRPr>
          </a:p>
        </p:txBody>
      </p:sp>
      <p:sp>
        <p:nvSpPr>
          <p:cNvPr id="602" name="Google Shape;602;p67"/>
          <p:cNvSpPr txBox="1"/>
          <p:nvPr/>
        </p:nvSpPr>
        <p:spPr>
          <a:xfrm>
            <a:off x="6578700" y="758338"/>
            <a:ext cx="804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98">
                <a:solidFill>
                  <a:schemeClr val="lt1"/>
                </a:solidFill>
              </a:rPr>
              <a:t>L.B.W.</a:t>
            </a:r>
            <a:endParaRPr b="1" sz="1598">
              <a:solidFill>
                <a:schemeClr val="lt1"/>
              </a:solidFill>
            </a:endParaRPr>
          </a:p>
        </p:txBody>
      </p:sp>
      <p:sp>
        <p:nvSpPr>
          <p:cNvPr id="603" name="Google Shape;603;p67"/>
          <p:cNvSpPr txBox="1"/>
          <p:nvPr/>
        </p:nvSpPr>
        <p:spPr>
          <a:xfrm>
            <a:off x="8418450" y="754275"/>
            <a:ext cx="1069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98">
                <a:solidFill>
                  <a:schemeClr val="lt1"/>
                </a:solidFill>
              </a:rPr>
              <a:t>Stumped</a:t>
            </a:r>
            <a:endParaRPr b="1" sz="1598">
              <a:solidFill>
                <a:schemeClr val="lt1"/>
              </a:solidFill>
            </a:endParaRPr>
          </a:p>
        </p:txBody>
      </p:sp>
      <p:sp>
        <p:nvSpPr>
          <p:cNvPr id="604" name="Google Shape;604;p67"/>
          <p:cNvSpPr txBox="1"/>
          <p:nvPr/>
        </p:nvSpPr>
        <p:spPr>
          <a:xfrm>
            <a:off x="10340100" y="501650"/>
            <a:ext cx="1170300" cy="2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98">
                <a:solidFill>
                  <a:schemeClr val="lt1"/>
                </a:solidFill>
              </a:rPr>
              <a:t>Caught &amp; Bowled</a:t>
            </a:r>
            <a:endParaRPr b="1" sz="1598">
              <a:solidFill>
                <a:schemeClr val="lt1"/>
              </a:solidFill>
            </a:endParaRPr>
          </a:p>
        </p:txBody>
      </p:sp>
      <p:pic>
        <p:nvPicPr>
          <p:cNvPr id="605" name="Google Shape;605;p67"/>
          <p:cNvPicPr preferRelativeResize="0"/>
          <p:nvPr/>
        </p:nvPicPr>
        <p:blipFill>
          <a:blip r:embed="rId10">
            <a:alphaModFix/>
          </a:blip>
          <a:stretch>
            <a:fillRect/>
          </a:stretch>
        </p:blipFill>
        <p:spPr>
          <a:xfrm>
            <a:off x="6263750" y="3399373"/>
            <a:ext cx="5502125" cy="3194052"/>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9" name="Shape 609"/>
        <p:cNvGrpSpPr/>
        <p:nvPr/>
      </p:nvGrpSpPr>
      <p:grpSpPr>
        <a:xfrm>
          <a:off x="0" y="0"/>
          <a:ext cx="0" cy="0"/>
          <a:chOff x="0" y="0"/>
          <a:chExt cx="0" cy="0"/>
        </a:xfrm>
      </p:grpSpPr>
      <p:sp>
        <p:nvSpPr>
          <p:cNvPr id="610" name="Google Shape;610;p68"/>
          <p:cNvSpPr txBox="1"/>
          <p:nvPr>
            <p:ph type="title"/>
          </p:nvPr>
        </p:nvSpPr>
        <p:spPr>
          <a:xfrm>
            <a:off x="161575" y="205589"/>
            <a:ext cx="11184000" cy="369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300"/>
              <a:buFont typeface="Arial"/>
              <a:buNone/>
            </a:pPr>
            <a:r>
              <a:rPr lang="en-US">
                <a:solidFill>
                  <a:schemeClr val="accent1"/>
                </a:solidFill>
              </a:rPr>
              <a:t>Results</a:t>
            </a:r>
            <a:r>
              <a:rPr lang="en-US">
                <a:solidFill>
                  <a:schemeClr val="accent1"/>
                </a:solidFill>
              </a:rPr>
              <a:t> | </a:t>
            </a:r>
            <a:r>
              <a:rPr lang="en-US">
                <a:solidFill>
                  <a:schemeClr val="lt1"/>
                </a:solidFill>
              </a:rPr>
              <a:t>Discussion and Inferences:</a:t>
            </a:r>
            <a:endParaRPr/>
          </a:p>
        </p:txBody>
      </p:sp>
      <p:sp>
        <p:nvSpPr>
          <p:cNvPr id="611" name="Google Shape;611;p68"/>
          <p:cNvSpPr txBox="1"/>
          <p:nvPr/>
        </p:nvSpPr>
        <p:spPr>
          <a:xfrm>
            <a:off x="536850" y="4120909"/>
            <a:ext cx="11118300" cy="2216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chemeClr val="accent1"/>
              </a:buClr>
              <a:buSzPts val="1800"/>
              <a:buChar char="●"/>
            </a:pPr>
            <a:r>
              <a:rPr lang="en-US" sz="1800">
                <a:solidFill>
                  <a:schemeClr val="lt1"/>
                </a:solidFill>
              </a:rPr>
              <a:t>The commonality in the top dismissal methods between IT20 and league matches underscores the consistency of certain strategies across different formats.</a:t>
            </a:r>
            <a:endParaRPr sz="1800">
              <a:solidFill>
                <a:schemeClr val="lt1"/>
              </a:solidFill>
            </a:endParaRPr>
          </a:p>
          <a:p>
            <a:pPr indent="-342900" lvl="0" marL="457200" rtl="0" algn="l">
              <a:spcBef>
                <a:spcPts val="0"/>
              </a:spcBef>
              <a:spcAft>
                <a:spcPts val="0"/>
              </a:spcAft>
              <a:buClr>
                <a:schemeClr val="accent1"/>
              </a:buClr>
              <a:buSzPts val="1800"/>
              <a:buChar char="●"/>
            </a:pPr>
            <a:r>
              <a:rPr lang="en-US" sz="1800">
                <a:solidFill>
                  <a:schemeClr val="lt1"/>
                </a:solidFill>
              </a:rPr>
              <a:t>Teams in both IT20 and league matches should prioritize fielding skills, especially catching, given its dominant role in dismissals.</a:t>
            </a:r>
            <a:endParaRPr sz="1800">
              <a:solidFill>
                <a:schemeClr val="lt1"/>
              </a:solidFill>
            </a:endParaRPr>
          </a:p>
          <a:p>
            <a:pPr indent="-342900" lvl="0" marL="457200" rtl="0" algn="l">
              <a:spcBef>
                <a:spcPts val="0"/>
              </a:spcBef>
              <a:spcAft>
                <a:spcPts val="0"/>
              </a:spcAft>
              <a:buClr>
                <a:schemeClr val="accent1"/>
              </a:buClr>
              <a:buSzPts val="1800"/>
              <a:buChar char="●"/>
            </a:pPr>
            <a:r>
              <a:rPr lang="en-US" sz="1800">
                <a:solidFill>
                  <a:schemeClr val="lt1"/>
                </a:solidFill>
              </a:rPr>
              <a:t>Bowlers who excel in getting batsmen out through bowled and LBW dismissals can be considered valuable assets in both formats.</a:t>
            </a:r>
            <a:endParaRPr sz="1800">
              <a:solidFill>
                <a:schemeClr val="lt1"/>
              </a:solidFill>
            </a:endParaRPr>
          </a:p>
          <a:p>
            <a:pPr indent="-342900" lvl="0" marL="457200" rtl="0" algn="l">
              <a:spcBef>
                <a:spcPts val="0"/>
              </a:spcBef>
              <a:spcAft>
                <a:spcPts val="0"/>
              </a:spcAft>
              <a:buClr>
                <a:schemeClr val="accent1"/>
              </a:buClr>
              <a:buSzPts val="1800"/>
              <a:buChar char="●"/>
            </a:pPr>
            <a:r>
              <a:rPr lang="en-US" sz="1800">
                <a:solidFill>
                  <a:schemeClr val="lt1"/>
                </a:solidFill>
              </a:rPr>
              <a:t>Strategies around run-outs could be adapted based on the format, with teams in longer </a:t>
            </a:r>
            <a:r>
              <a:rPr lang="en-US" sz="1800">
                <a:solidFill>
                  <a:schemeClr val="lt1"/>
                </a:solidFill>
              </a:rPr>
              <a:t>format</a:t>
            </a:r>
            <a:r>
              <a:rPr lang="en-US" sz="1800">
                <a:solidFill>
                  <a:schemeClr val="lt1"/>
                </a:solidFill>
              </a:rPr>
              <a:t> matches having more opportunities to create and execute run-out chances.</a:t>
            </a:r>
            <a:endParaRPr sz="1800">
              <a:solidFill>
                <a:schemeClr val="lt1"/>
              </a:solidFill>
            </a:endParaRPr>
          </a:p>
        </p:txBody>
      </p:sp>
      <p:sp>
        <p:nvSpPr>
          <p:cNvPr id="612" name="Google Shape;612;p68"/>
          <p:cNvSpPr txBox="1"/>
          <p:nvPr>
            <p:ph idx="12" type="sldNum"/>
          </p:nvPr>
        </p:nvSpPr>
        <p:spPr>
          <a:xfrm>
            <a:off x="11452445" y="6486759"/>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r>
              <a:rPr lang="en-US">
                <a:solidFill>
                  <a:schemeClr val="lt1"/>
                </a:solidFill>
              </a:rPr>
              <a:t>12</a:t>
            </a:r>
            <a:endParaRPr>
              <a:solidFill>
                <a:schemeClr val="lt1"/>
              </a:solidFill>
            </a:endParaRPr>
          </a:p>
        </p:txBody>
      </p:sp>
      <p:graphicFrame>
        <p:nvGraphicFramePr>
          <p:cNvPr id="613" name="Google Shape;613;p68"/>
          <p:cNvGraphicFramePr/>
          <p:nvPr/>
        </p:nvGraphicFramePr>
        <p:xfrm>
          <a:off x="952500" y="874713"/>
          <a:ext cx="3000000" cy="3000000"/>
        </p:xfrm>
        <a:graphic>
          <a:graphicData uri="http://schemas.openxmlformats.org/drawingml/2006/table">
            <a:tbl>
              <a:tblPr>
                <a:noFill/>
                <a:tableStyleId>{CE451B3F-EDB6-4572-A320-05440BC386C8}</a:tableStyleId>
              </a:tblPr>
              <a:tblGrid>
                <a:gridCol w="3429000"/>
                <a:gridCol w="3429000"/>
                <a:gridCol w="3429000"/>
              </a:tblGrid>
              <a:tr h="381000">
                <a:tc>
                  <a:txBody>
                    <a:bodyPr/>
                    <a:lstStyle/>
                    <a:p>
                      <a:pPr indent="0" lvl="0" marL="0" rtl="0" algn="ctr">
                        <a:spcBef>
                          <a:spcPts val="0"/>
                        </a:spcBef>
                        <a:spcAft>
                          <a:spcPts val="0"/>
                        </a:spcAft>
                        <a:buNone/>
                      </a:pPr>
                      <a:r>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1500">
                          <a:solidFill>
                            <a:schemeClr val="accent1"/>
                          </a:solidFill>
                        </a:rPr>
                        <a:t>IT20</a:t>
                      </a:r>
                      <a:endParaRPr b="1" sz="1500">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1500">
                          <a:solidFill>
                            <a:schemeClr val="accent1"/>
                          </a:solidFill>
                        </a:rPr>
                        <a:t>IPL</a:t>
                      </a:r>
                      <a:endParaRPr b="1" sz="1500">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500">
                          <a:solidFill>
                            <a:schemeClr val="accent1"/>
                          </a:solidFill>
                        </a:rPr>
                        <a:t>Caught</a:t>
                      </a:r>
                      <a:endParaRPr b="1" sz="1500">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56.3 %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61.7 %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500">
                          <a:solidFill>
                            <a:schemeClr val="accent1"/>
                          </a:solidFill>
                        </a:rPr>
                        <a:t>Bowled</a:t>
                      </a:r>
                      <a:endParaRPr b="1" sz="1500">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20.9 %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17.3 %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500">
                          <a:solidFill>
                            <a:schemeClr val="accent1"/>
                          </a:solidFill>
                        </a:rPr>
                        <a:t>Run Out</a:t>
                      </a:r>
                      <a:endParaRPr b="1" sz="1500">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8.5 %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8.7%</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500">
                          <a:solidFill>
                            <a:schemeClr val="accent1"/>
                          </a:solidFill>
                        </a:rPr>
                        <a:t>Leg Before Wicket</a:t>
                      </a:r>
                      <a:endParaRPr b="1" sz="1500">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7.8 %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6.2 %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500">
                          <a:solidFill>
                            <a:schemeClr val="accent1"/>
                          </a:solidFill>
                        </a:rPr>
                        <a:t>Stumped</a:t>
                      </a:r>
                      <a:endParaRPr b="1" sz="1500">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3.3 %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2.9 %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500">
                          <a:solidFill>
                            <a:schemeClr val="accent1"/>
                          </a:solidFill>
                        </a:rPr>
                        <a:t>Caught and Bowled</a:t>
                      </a:r>
                      <a:endParaRPr b="1" sz="1500">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2.9 %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lt1"/>
                          </a:solidFill>
                        </a:rPr>
                        <a:t>2.9 %</a:t>
                      </a:r>
                      <a:endParaRPr b="1">
                        <a:solidFill>
                          <a:schemeClr val="l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7" name="Shape 617"/>
        <p:cNvGrpSpPr/>
        <p:nvPr/>
      </p:nvGrpSpPr>
      <p:grpSpPr>
        <a:xfrm>
          <a:off x="0" y="0"/>
          <a:ext cx="0" cy="0"/>
          <a:chOff x="0" y="0"/>
          <a:chExt cx="0" cy="0"/>
        </a:xfrm>
      </p:grpSpPr>
      <p:pic>
        <p:nvPicPr>
          <p:cNvPr id="618" name="Google Shape;618;p69"/>
          <p:cNvPicPr preferRelativeResize="0"/>
          <p:nvPr/>
        </p:nvPicPr>
        <p:blipFill rotWithShape="1">
          <a:blip r:embed="rId3">
            <a:alphaModFix/>
          </a:blip>
          <a:srcRect b="28804" l="16699" r="21636" t="9531"/>
          <a:stretch/>
        </p:blipFill>
        <p:spPr>
          <a:xfrm>
            <a:off x="1567795" y="2109165"/>
            <a:ext cx="2639670" cy="2639670"/>
          </a:xfrm>
          <a:prstGeom prst="flowChartConnector">
            <a:avLst/>
          </a:prstGeom>
          <a:noFill/>
          <a:ln>
            <a:noFill/>
          </a:ln>
        </p:spPr>
      </p:pic>
      <p:sp>
        <p:nvSpPr>
          <p:cNvPr id="619" name="Google Shape;619;p69"/>
          <p:cNvSpPr/>
          <p:nvPr/>
        </p:nvSpPr>
        <p:spPr>
          <a:xfrm>
            <a:off x="874000" y="1669856"/>
            <a:ext cx="3806113" cy="3806113"/>
          </a:xfrm>
          <a:prstGeom prst="arc">
            <a:avLst>
              <a:gd fmla="val 17064201" name="adj1"/>
              <a:gd fmla="val 4476881" name="adj2"/>
            </a:avLst>
          </a:prstGeom>
          <a:no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0" name="Google Shape;620;p69"/>
          <p:cNvSpPr/>
          <p:nvPr/>
        </p:nvSpPr>
        <p:spPr>
          <a:xfrm>
            <a:off x="3690491" y="1867775"/>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621" name="Google Shape;621;p69"/>
          <p:cNvSpPr/>
          <p:nvPr/>
        </p:nvSpPr>
        <p:spPr>
          <a:xfrm>
            <a:off x="4382074" y="2608158"/>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622" name="Google Shape;622;p69"/>
          <p:cNvSpPr/>
          <p:nvPr/>
        </p:nvSpPr>
        <p:spPr>
          <a:xfrm>
            <a:off x="4597880" y="3483856"/>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623" name="Google Shape;623;p69"/>
          <p:cNvSpPr/>
          <p:nvPr/>
        </p:nvSpPr>
        <p:spPr>
          <a:xfrm>
            <a:off x="3690491" y="5079600"/>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624" name="Google Shape;624;p69"/>
          <p:cNvSpPr/>
          <p:nvPr/>
        </p:nvSpPr>
        <p:spPr>
          <a:xfrm>
            <a:off x="4382074" y="4343942"/>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cxnSp>
        <p:nvCxnSpPr>
          <p:cNvPr id="625" name="Google Shape;625;p69"/>
          <p:cNvCxnSpPr>
            <a:stCxn id="620" idx="6"/>
          </p:cNvCxnSpPr>
          <p:nvPr/>
        </p:nvCxnSpPr>
        <p:spPr>
          <a:xfrm>
            <a:off x="3868604" y="1956832"/>
            <a:ext cx="2551800" cy="0"/>
          </a:xfrm>
          <a:prstGeom prst="straightConnector1">
            <a:avLst/>
          </a:prstGeom>
          <a:noFill/>
          <a:ln cap="flat" cmpd="sng" w="25400">
            <a:solidFill>
              <a:schemeClr val="lt1"/>
            </a:solidFill>
            <a:prstDash val="solid"/>
            <a:round/>
            <a:headEnd len="sm" w="sm" type="none"/>
            <a:tailEnd len="sm" w="sm" type="none"/>
          </a:ln>
        </p:spPr>
      </p:cxnSp>
      <p:cxnSp>
        <p:nvCxnSpPr>
          <p:cNvPr id="626" name="Google Shape;626;p69"/>
          <p:cNvCxnSpPr>
            <a:stCxn id="621" idx="6"/>
          </p:cNvCxnSpPr>
          <p:nvPr/>
        </p:nvCxnSpPr>
        <p:spPr>
          <a:xfrm>
            <a:off x="4560187" y="2697215"/>
            <a:ext cx="1814400" cy="0"/>
          </a:xfrm>
          <a:prstGeom prst="straightConnector1">
            <a:avLst/>
          </a:prstGeom>
          <a:noFill/>
          <a:ln cap="flat" cmpd="sng" w="25400">
            <a:solidFill>
              <a:schemeClr val="lt1"/>
            </a:solidFill>
            <a:prstDash val="solid"/>
            <a:round/>
            <a:headEnd len="sm" w="sm" type="none"/>
            <a:tailEnd len="sm" w="sm" type="none"/>
          </a:ln>
        </p:spPr>
      </p:cxnSp>
      <p:cxnSp>
        <p:nvCxnSpPr>
          <p:cNvPr id="627" name="Google Shape;627;p69"/>
          <p:cNvCxnSpPr/>
          <p:nvPr/>
        </p:nvCxnSpPr>
        <p:spPr>
          <a:xfrm>
            <a:off x="4680112" y="3571144"/>
            <a:ext cx="1740423" cy="0"/>
          </a:xfrm>
          <a:prstGeom prst="straightConnector1">
            <a:avLst/>
          </a:prstGeom>
          <a:noFill/>
          <a:ln cap="flat" cmpd="sng" w="25400">
            <a:solidFill>
              <a:schemeClr val="lt1"/>
            </a:solidFill>
            <a:prstDash val="solid"/>
            <a:round/>
            <a:headEnd len="sm" w="sm" type="none"/>
            <a:tailEnd len="sm" w="sm" type="none"/>
          </a:ln>
        </p:spPr>
      </p:cxnSp>
      <p:cxnSp>
        <p:nvCxnSpPr>
          <p:cNvPr id="628" name="Google Shape;628;p69"/>
          <p:cNvCxnSpPr>
            <a:stCxn id="624" idx="6"/>
          </p:cNvCxnSpPr>
          <p:nvPr/>
        </p:nvCxnSpPr>
        <p:spPr>
          <a:xfrm>
            <a:off x="4560187" y="4432999"/>
            <a:ext cx="1913400" cy="0"/>
          </a:xfrm>
          <a:prstGeom prst="straightConnector1">
            <a:avLst/>
          </a:prstGeom>
          <a:noFill/>
          <a:ln cap="flat" cmpd="sng" w="25400">
            <a:solidFill>
              <a:schemeClr val="lt1"/>
            </a:solidFill>
            <a:prstDash val="solid"/>
            <a:round/>
            <a:headEnd len="sm" w="sm" type="none"/>
            <a:tailEnd len="sm" w="sm" type="none"/>
          </a:ln>
        </p:spPr>
      </p:cxnSp>
      <p:cxnSp>
        <p:nvCxnSpPr>
          <p:cNvPr id="629" name="Google Shape;629;p69"/>
          <p:cNvCxnSpPr/>
          <p:nvPr/>
        </p:nvCxnSpPr>
        <p:spPr>
          <a:xfrm>
            <a:off x="3850099" y="5194461"/>
            <a:ext cx="2570436" cy="0"/>
          </a:xfrm>
          <a:prstGeom prst="straightConnector1">
            <a:avLst/>
          </a:prstGeom>
          <a:noFill/>
          <a:ln cap="flat" cmpd="sng" w="25400">
            <a:solidFill>
              <a:schemeClr val="lt1"/>
            </a:solidFill>
            <a:prstDash val="solid"/>
            <a:round/>
            <a:headEnd len="sm" w="sm" type="none"/>
            <a:tailEnd len="sm" w="sm" type="none"/>
          </a:ln>
        </p:spPr>
      </p:cxnSp>
      <p:sp>
        <p:nvSpPr>
          <p:cNvPr id="630" name="Google Shape;630;p69"/>
          <p:cNvSpPr txBox="1"/>
          <p:nvPr/>
        </p:nvSpPr>
        <p:spPr>
          <a:xfrm>
            <a:off x="6420535" y="1772165"/>
            <a:ext cx="4749121" cy="830997"/>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rgbClr val="3F3F3F"/>
                </a:solidFill>
              </a:rPr>
              <a:t>Introduction</a:t>
            </a:r>
            <a:endParaRPr b="0" i="0" sz="24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631" name="Google Shape;631;p69"/>
          <p:cNvSpPr txBox="1"/>
          <p:nvPr/>
        </p:nvSpPr>
        <p:spPr>
          <a:xfrm>
            <a:off x="6420535" y="2508231"/>
            <a:ext cx="47490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rgbClr val="4C4C4C"/>
                </a:solidFill>
              </a:rPr>
              <a:t>Methods</a:t>
            </a:r>
            <a:endParaRPr b="0" i="0" sz="2400" u="none" cap="none" strike="noStrike">
              <a:solidFill>
                <a:srgbClr val="4C4C4C"/>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4C4C4C"/>
              </a:solidFill>
              <a:latin typeface="Arial"/>
              <a:ea typeface="Arial"/>
              <a:cs typeface="Arial"/>
              <a:sym typeface="Arial"/>
            </a:endParaRPr>
          </a:p>
          <a:p>
            <a:pPr indent="0" lvl="0" marL="0" marR="0" rtl="0" algn="l">
              <a:lnSpc>
                <a:spcPct val="100000"/>
              </a:lnSpc>
              <a:spcBef>
                <a:spcPts val="0"/>
              </a:spcBef>
              <a:spcAft>
                <a:spcPts val="0"/>
              </a:spcAft>
              <a:buClr>
                <a:srgbClr val="4C4C4C"/>
              </a:buClr>
              <a:buSzPts val="2400"/>
              <a:buFont typeface="Arial"/>
              <a:buNone/>
            </a:pPr>
            <a:r>
              <a:t/>
            </a:r>
            <a:endParaRPr b="0" i="0" sz="2400" u="none" cap="none" strike="noStrike">
              <a:solidFill>
                <a:srgbClr val="4C4C4C"/>
              </a:solidFill>
              <a:latin typeface="Arial"/>
              <a:ea typeface="Arial"/>
              <a:cs typeface="Arial"/>
              <a:sym typeface="Arial"/>
            </a:endParaRPr>
          </a:p>
        </p:txBody>
      </p:sp>
      <p:sp>
        <p:nvSpPr>
          <p:cNvPr id="632" name="Google Shape;632;p69"/>
          <p:cNvSpPr txBox="1"/>
          <p:nvPr/>
        </p:nvSpPr>
        <p:spPr>
          <a:xfrm>
            <a:off x="6420535" y="3386478"/>
            <a:ext cx="4749121" cy="46166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lt1"/>
              </a:buClr>
              <a:buSzPts val="2400"/>
              <a:buFont typeface="Arial"/>
              <a:buNone/>
            </a:pPr>
            <a:r>
              <a:rPr lang="en-US" sz="2400">
                <a:solidFill>
                  <a:srgbClr val="4C4C4C"/>
                </a:solidFill>
              </a:rPr>
              <a:t>Results</a:t>
            </a:r>
            <a:endParaRPr b="0" i="0" sz="2400" u="none" cap="none" strike="noStrike">
              <a:solidFill>
                <a:srgbClr val="4C4C4C"/>
              </a:solidFill>
              <a:latin typeface="Arial"/>
              <a:ea typeface="Arial"/>
              <a:cs typeface="Arial"/>
              <a:sym typeface="Arial"/>
            </a:endParaRPr>
          </a:p>
        </p:txBody>
      </p:sp>
      <p:sp>
        <p:nvSpPr>
          <p:cNvPr id="633" name="Google Shape;633;p69"/>
          <p:cNvSpPr txBox="1"/>
          <p:nvPr/>
        </p:nvSpPr>
        <p:spPr>
          <a:xfrm>
            <a:off x="6420535" y="4987039"/>
            <a:ext cx="47491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C4C"/>
              </a:buClr>
              <a:buSzPts val="2400"/>
              <a:buFont typeface="Arial"/>
              <a:buNone/>
            </a:pPr>
            <a:r>
              <a:rPr lang="en-US" sz="2400">
                <a:solidFill>
                  <a:srgbClr val="4C4C4C"/>
                </a:solidFill>
              </a:rPr>
              <a:t>The end</a:t>
            </a:r>
            <a:endParaRPr b="0" i="0" sz="1400" u="none" cap="none" strike="noStrike">
              <a:solidFill>
                <a:srgbClr val="000000"/>
              </a:solidFill>
              <a:latin typeface="Arial"/>
              <a:ea typeface="Arial"/>
              <a:cs typeface="Arial"/>
              <a:sym typeface="Arial"/>
            </a:endParaRPr>
          </a:p>
        </p:txBody>
      </p:sp>
      <p:sp>
        <p:nvSpPr>
          <p:cNvPr id="634" name="Google Shape;634;p69"/>
          <p:cNvSpPr txBox="1"/>
          <p:nvPr/>
        </p:nvSpPr>
        <p:spPr>
          <a:xfrm>
            <a:off x="6420535" y="4195187"/>
            <a:ext cx="5941735" cy="46166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4C4C4C"/>
              </a:buClr>
              <a:buSzPts val="2400"/>
              <a:buFont typeface="Arial"/>
              <a:buNone/>
            </a:pPr>
            <a:r>
              <a:rPr lang="en-US" sz="2400">
                <a:solidFill>
                  <a:schemeClr val="lt1"/>
                </a:solidFill>
              </a:rPr>
              <a:t>Discussion/Future Works</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8" name="Shape 638"/>
        <p:cNvGrpSpPr/>
        <p:nvPr/>
      </p:nvGrpSpPr>
      <p:grpSpPr>
        <a:xfrm>
          <a:off x="0" y="0"/>
          <a:ext cx="0" cy="0"/>
          <a:chOff x="0" y="0"/>
          <a:chExt cx="0" cy="0"/>
        </a:xfrm>
      </p:grpSpPr>
      <p:sp>
        <p:nvSpPr>
          <p:cNvPr id="639" name="Google Shape;639;p70"/>
          <p:cNvSpPr txBox="1"/>
          <p:nvPr>
            <p:ph type="title"/>
          </p:nvPr>
        </p:nvSpPr>
        <p:spPr>
          <a:xfrm>
            <a:off x="230800" y="177189"/>
            <a:ext cx="11184000" cy="369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a:solidFill>
                  <a:schemeClr val="accent1"/>
                </a:solidFill>
              </a:rPr>
              <a:t>Challenges, Discussions &amp; Future Works</a:t>
            </a:r>
            <a:endParaRPr>
              <a:solidFill>
                <a:schemeClr val="accent1"/>
              </a:solidFill>
            </a:endParaRPr>
          </a:p>
        </p:txBody>
      </p:sp>
      <p:sp>
        <p:nvSpPr>
          <p:cNvPr id="640" name="Google Shape;640;p70"/>
          <p:cNvSpPr txBox="1"/>
          <p:nvPr/>
        </p:nvSpPr>
        <p:spPr>
          <a:xfrm>
            <a:off x="230800" y="623250"/>
            <a:ext cx="11379600" cy="5856300"/>
          </a:xfrm>
          <a:prstGeom prst="rect">
            <a:avLst/>
          </a:prstGeom>
          <a:noFill/>
          <a:ln>
            <a:noFill/>
          </a:ln>
        </p:spPr>
        <p:txBody>
          <a:bodyPr anchorCtr="0" anchor="t" bIns="91425" lIns="91425" spcFirstLastPara="1" rIns="91425" wrap="square" tIns="91425">
            <a:noAutofit/>
          </a:bodyPr>
          <a:lstStyle/>
          <a:p>
            <a:pPr indent="-323723" lvl="0" marL="457200" rtl="0" algn="l">
              <a:spcBef>
                <a:spcPts val="0"/>
              </a:spcBef>
              <a:spcAft>
                <a:spcPts val="0"/>
              </a:spcAft>
              <a:buClr>
                <a:schemeClr val="accent1"/>
              </a:buClr>
              <a:buSzPts val="1498"/>
              <a:buChar char="●"/>
            </a:pPr>
            <a:r>
              <a:rPr lang="en-US" sz="1498">
                <a:solidFill>
                  <a:schemeClr val="lt1"/>
                </a:solidFill>
              </a:rPr>
              <a:t>The structure of the data was notably complex, making it challenging to decipher and extract the relevant information efficiently. The nested nature of the JSON objects required meticulous navigation, resulting in a time-consuming and frustrating process to identify and structure the necessary details for our analysis. These websites helped a lot in visualizing the data </a:t>
            </a:r>
            <a:r>
              <a:rPr lang="en-US" sz="1498">
                <a:solidFill>
                  <a:schemeClr val="lt1"/>
                </a:solidFill>
              </a:rPr>
              <a:t>hierarchy (</a:t>
            </a:r>
            <a:r>
              <a:rPr lang="en-US" sz="1498" u="sng">
                <a:solidFill>
                  <a:schemeClr val="hlink"/>
                </a:solidFill>
                <a:hlinkClick r:id="rId3"/>
              </a:rPr>
              <a:t>site 1</a:t>
            </a:r>
            <a:r>
              <a:rPr lang="en-US" sz="1498">
                <a:solidFill>
                  <a:schemeClr val="lt1"/>
                </a:solidFill>
              </a:rPr>
              <a:t> and </a:t>
            </a:r>
            <a:r>
              <a:rPr lang="en-US" sz="1498" u="sng">
                <a:solidFill>
                  <a:schemeClr val="hlink"/>
                </a:solidFill>
                <a:hlinkClick r:id="rId4"/>
              </a:rPr>
              <a:t>site 2</a:t>
            </a:r>
            <a:r>
              <a:rPr lang="en-US" sz="1498">
                <a:solidFill>
                  <a:schemeClr val="lt1"/>
                </a:solidFill>
              </a:rPr>
              <a:t>).</a:t>
            </a:r>
            <a:endParaRPr sz="1498">
              <a:solidFill>
                <a:schemeClr val="lt1"/>
              </a:solidFill>
            </a:endParaRPr>
          </a:p>
          <a:p>
            <a:pPr indent="-323723" lvl="0" marL="457200" rtl="0" algn="l">
              <a:spcBef>
                <a:spcPts val="1000"/>
              </a:spcBef>
              <a:spcAft>
                <a:spcPts val="0"/>
              </a:spcAft>
              <a:buClr>
                <a:schemeClr val="accent1"/>
              </a:buClr>
              <a:buSzPts val="1498"/>
              <a:buChar char="●"/>
            </a:pPr>
            <a:r>
              <a:rPr lang="en-US" sz="1498">
                <a:solidFill>
                  <a:schemeClr val="lt1"/>
                </a:solidFill>
              </a:rPr>
              <a:t>Moreover, the data processing task involved not only extracting existing information but also calculating additional features to enrich our dataset. This process required a considerable amount of effort, as it involved aggregating and computing various statistics and metrics at the granular level of individual deliveries in cricket matches. These calculations were essential for capturing nuanced aspects of the game, such as total runs scored by players, balls faced, and runs conceded by bowlers.</a:t>
            </a:r>
            <a:endParaRPr sz="1498">
              <a:solidFill>
                <a:schemeClr val="lt1"/>
              </a:solidFill>
            </a:endParaRPr>
          </a:p>
          <a:p>
            <a:pPr indent="-323723" lvl="0" marL="457200" rtl="0" algn="l">
              <a:spcBef>
                <a:spcPts val="1000"/>
              </a:spcBef>
              <a:spcAft>
                <a:spcPts val="0"/>
              </a:spcAft>
              <a:buClr>
                <a:schemeClr val="accent1"/>
              </a:buClr>
              <a:buSzPts val="1498"/>
              <a:buChar char="●"/>
            </a:pPr>
            <a:r>
              <a:rPr lang="en-US" sz="1498">
                <a:solidFill>
                  <a:schemeClr val="lt1"/>
                </a:solidFill>
              </a:rPr>
              <a:t>The nature of the dataset hindered me from asking more </a:t>
            </a:r>
            <a:r>
              <a:rPr lang="en-US" sz="1498">
                <a:solidFill>
                  <a:schemeClr val="lt1"/>
                </a:solidFill>
              </a:rPr>
              <a:t>complex questions as that would take up a lot of time and report space for explanation, therefore they are explored a little bit separately, linked at the end.</a:t>
            </a:r>
            <a:endParaRPr sz="1498">
              <a:solidFill>
                <a:schemeClr val="lt1"/>
              </a:solidFill>
            </a:endParaRPr>
          </a:p>
          <a:p>
            <a:pPr indent="-323723" lvl="0" marL="457200" rtl="0" algn="l">
              <a:spcBef>
                <a:spcPts val="1000"/>
              </a:spcBef>
              <a:spcAft>
                <a:spcPts val="0"/>
              </a:spcAft>
              <a:buClr>
                <a:schemeClr val="accent1"/>
              </a:buClr>
              <a:buSzPts val="1498"/>
              <a:buChar char="●"/>
            </a:pPr>
            <a:r>
              <a:rPr lang="en-US" sz="1498">
                <a:solidFill>
                  <a:schemeClr val="lt1"/>
                </a:solidFill>
              </a:rPr>
              <a:t>Although the data engineering pipeline provides a reliable and efficient means of generating up-to-date datasets for analysis and machine learning tasks, it can be made a lot leaner by shedding unnecessary features and engineering features that better summarize two or more features together.</a:t>
            </a:r>
            <a:endParaRPr sz="1498">
              <a:solidFill>
                <a:schemeClr val="lt1"/>
              </a:solidFill>
            </a:endParaRPr>
          </a:p>
          <a:p>
            <a:pPr indent="-323723" lvl="0" marL="457200" rtl="0" algn="l">
              <a:spcBef>
                <a:spcPts val="1000"/>
              </a:spcBef>
              <a:spcAft>
                <a:spcPts val="0"/>
              </a:spcAft>
              <a:buClr>
                <a:schemeClr val="accent1"/>
              </a:buClr>
              <a:buSzPts val="1498"/>
              <a:buChar char="●"/>
            </a:pPr>
            <a:r>
              <a:rPr lang="en-US" sz="1498">
                <a:solidFill>
                  <a:schemeClr val="lt1"/>
                </a:solidFill>
              </a:rPr>
              <a:t>Although the data has a lot to provide. This data is still missing a lot of details that allows for finer analysis, like field settings, type of balls, batsmens’ handedness, bowlers’ handedness, ball and shot placement etc. All this would allow for a much detailed in depth analysis and finding a raw data source to </a:t>
            </a:r>
            <a:r>
              <a:rPr lang="en-US" sz="1498">
                <a:solidFill>
                  <a:schemeClr val="lt1"/>
                </a:solidFill>
              </a:rPr>
              <a:t>providing</a:t>
            </a:r>
            <a:r>
              <a:rPr lang="en-US" sz="1498">
                <a:solidFill>
                  <a:schemeClr val="lt1"/>
                </a:solidFill>
              </a:rPr>
              <a:t> these could benefit our analysis </a:t>
            </a:r>
            <a:r>
              <a:rPr lang="en-US" sz="1498">
                <a:solidFill>
                  <a:schemeClr val="lt1"/>
                </a:solidFill>
              </a:rPr>
              <a:t>exponentially</a:t>
            </a:r>
            <a:r>
              <a:rPr lang="en-US" sz="1498">
                <a:solidFill>
                  <a:schemeClr val="lt1"/>
                </a:solidFill>
              </a:rPr>
              <a:t>.</a:t>
            </a:r>
            <a:endParaRPr sz="1498">
              <a:solidFill>
                <a:schemeClr val="lt1"/>
              </a:solidFill>
            </a:endParaRPr>
          </a:p>
          <a:p>
            <a:pPr indent="-323723" lvl="0" marL="457200" rtl="0" algn="l">
              <a:spcBef>
                <a:spcPts val="1000"/>
              </a:spcBef>
              <a:spcAft>
                <a:spcPts val="0"/>
              </a:spcAft>
              <a:buClr>
                <a:schemeClr val="accent1"/>
              </a:buClr>
              <a:buSzPts val="1498"/>
              <a:buChar char="●"/>
            </a:pPr>
            <a:r>
              <a:rPr lang="en-US" sz="1498">
                <a:solidFill>
                  <a:schemeClr val="lt1"/>
                </a:solidFill>
              </a:rPr>
              <a:t>Future work could involve implementing target and chase predictors using machine learning algorithms to enhance strategic decision-making during matches. </a:t>
            </a:r>
            <a:endParaRPr sz="1498">
              <a:solidFill>
                <a:schemeClr val="lt1"/>
              </a:solidFill>
            </a:endParaRPr>
          </a:p>
          <a:p>
            <a:pPr indent="-323723" lvl="0" marL="457200" rtl="0" algn="l">
              <a:spcBef>
                <a:spcPts val="1000"/>
              </a:spcBef>
              <a:spcAft>
                <a:spcPts val="1000"/>
              </a:spcAft>
              <a:buClr>
                <a:schemeClr val="accent1"/>
              </a:buClr>
              <a:buSzPts val="1498"/>
              <a:buChar char="●"/>
            </a:pPr>
            <a:r>
              <a:rPr lang="en-US" sz="1498">
                <a:solidFill>
                  <a:schemeClr val="lt1"/>
                </a:solidFill>
              </a:rPr>
              <a:t>Advanced statistics could be calculated to analyze player performance from different perspectives, contributing to a deeper understanding of player dynamics in the game. (</a:t>
            </a:r>
            <a:r>
              <a:rPr lang="en-US" sz="1498" u="sng">
                <a:solidFill>
                  <a:schemeClr val="hlink"/>
                </a:solidFill>
                <a:hlinkClick r:id="rId5"/>
              </a:rPr>
              <a:t>See a bit of this here in the EDA and further analysis python notebook</a:t>
            </a:r>
            <a:r>
              <a:rPr lang="en-US" sz="1498">
                <a:solidFill>
                  <a:schemeClr val="lt1"/>
                </a:solidFill>
              </a:rPr>
              <a:t>) </a:t>
            </a:r>
            <a:r>
              <a:rPr b="1" lang="en-US" sz="1498">
                <a:solidFill>
                  <a:schemeClr val="accent1"/>
                </a:solidFill>
              </a:rPr>
              <a:t>PLEASE CONSIDER VISITING THE LINK !</a:t>
            </a:r>
            <a:r>
              <a:rPr lang="en-US" sz="1498">
                <a:solidFill>
                  <a:schemeClr val="lt1"/>
                </a:solidFill>
              </a:rPr>
              <a:t> </a:t>
            </a:r>
            <a:endParaRPr sz="1498">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4" name="Shape 644"/>
        <p:cNvGrpSpPr/>
        <p:nvPr/>
      </p:nvGrpSpPr>
      <p:grpSpPr>
        <a:xfrm>
          <a:off x="0" y="0"/>
          <a:ext cx="0" cy="0"/>
          <a:chOff x="0" y="0"/>
          <a:chExt cx="0" cy="0"/>
        </a:xfrm>
      </p:grpSpPr>
      <p:pic>
        <p:nvPicPr>
          <p:cNvPr id="645" name="Google Shape;645;p71"/>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4" name="Shape 434"/>
        <p:cNvGrpSpPr/>
        <p:nvPr/>
      </p:nvGrpSpPr>
      <p:grpSpPr>
        <a:xfrm>
          <a:off x="0" y="0"/>
          <a:ext cx="0" cy="0"/>
          <a:chOff x="0" y="0"/>
          <a:chExt cx="0" cy="0"/>
        </a:xfrm>
      </p:grpSpPr>
      <p:pic>
        <p:nvPicPr>
          <p:cNvPr id="435" name="Google Shape;435;p57"/>
          <p:cNvPicPr preferRelativeResize="0"/>
          <p:nvPr/>
        </p:nvPicPr>
        <p:blipFill rotWithShape="1">
          <a:blip r:embed="rId3">
            <a:alphaModFix/>
          </a:blip>
          <a:srcRect b="28804" l="16699" r="21636" t="9531"/>
          <a:stretch/>
        </p:blipFill>
        <p:spPr>
          <a:xfrm>
            <a:off x="1567795" y="2109165"/>
            <a:ext cx="2639670" cy="2639670"/>
          </a:xfrm>
          <a:prstGeom prst="flowChartConnector">
            <a:avLst/>
          </a:prstGeom>
          <a:noFill/>
          <a:ln>
            <a:noFill/>
          </a:ln>
        </p:spPr>
      </p:pic>
      <p:sp>
        <p:nvSpPr>
          <p:cNvPr id="436" name="Google Shape;436;p57"/>
          <p:cNvSpPr/>
          <p:nvPr/>
        </p:nvSpPr>
        <p:spPr>
          <a:xfrm>
            <a:off x="874000" y="1669856"/>
            <a:ext cx="3806113" cy="3806113"/>
          </a:xfrm>
          <a:prstGeom prst="arc">
            <a:avLst>
              <a:gd fmla="val 17064201" name="adj1"/>
              <a:gd fmla="val 4476881" name="adj2"/>
            </a:avLst>
          </a:prstGeom>
          <a:no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7" name="Google Shape;437;p57"/>
          <p:cNvSpPr/>
          <p:nvPr/>
        </p:nvSpPr>
        <p:spPr>
          <a:xfrm>
            <a:off x="3690491" y="1867775"/>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438" name="Google Shape;438;p57"/>
          <p:cNvSpPr/>
          <p:nvPr/>
        </p:nvSpPr>
        <p:spPr>
          <a:xfrm>
            <a:off x="4382074" y="2608158"/>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439" name="Google Shape;439;p57"/>
          <p:cNvSpPr/>
          <p:nvPr/>
        </p:nvSpPr>
        <p:spPr>
          <a:xfrm>
            <a:off x="4597880" y="3483856"/>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440" name="Google Shape;440;p57"/>
          <p:cNvSpPr/>
          <p:nvPr/>
        </p:nvSpPr>
        <p:spPr>
          <a:xfrm>
            <a:off x="3690491" y="5079600"/>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441" name="Google Shape;441;p57"/>
          <p:cNvSpPr/>
          <p:nvPr/>
        </p:nvSpPr>
        <p:spPr>
          <a:xfrm>
            <a:off x="4382074" y="4343942"/>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cxnSp>
        <p:nvCxnSpPr>
          <p:cNvPr id="442" name="Google Shape;442;p57"/>
          <p:cNvCxnSpPr>
            <a:stCxn id="437" idx="6"/>
          </p:cNvCxnSpPr>
          <p:nvPr/>
        </p:nvCxnSpPr>
        <p:spPr>
          <a:xfrm>
            <a:off x="3868604" y="1956832"/>
            <a:ext cx="2551800" cy="0"/>
          </a:xfrm>
          <a:prstGeom prst="straightConnector1">
            <a:avLst/>
          </a:prstGeom>
          <a:noFill/>
          <a:ln cap="flat" cmpd="sng" w="25400">
            <a:solidFill>
              <a:schemeClr val="lt1"/>
            </a:solidFill>
            <a:prstDash val="solid"/>
            <a:round/>
            <a:headEnd len="sm" w="sm" type="none"/>
            <a:tailEnd len="sm" w="sm" type="none"/>
          </a:ln>
        </p:spPr>
      </p:cxnSp>
      <p:cxnSp>
        <p:nvCxnSpPr>
          <p:cNvPr id="443" name="Google Shape;443;p57"/>
          <p:cNvCxnSpPr>
            <a:stCxn id="438" idx="6"/>
          </p:cNvCxnSpPr>
          <p:nvPr/>
        </p:nvCxnSpPr>
        <p:spPr>
          <a:xfrm>
            <a:off x="4560187" y="2697215"/>
            <a:ext cx="1814400" cy="0"/>
          </a:xfrm>
          <a:prstGeom prst="straightConnector1">
            <a:avLst/>
          </a:prstGeom>
          <a:noFill/>
          <a:ln cap="flat" cmpd="sng" w="25400">
            <a:solidFill>
              <a:schemeClr val="lt1"/>
            </a:solidFill>
            <a:prstDash val="solid"/>
            <a:round/>
            <a:headEnd len="sm" w="sm" type="none"/>
            <a:tailEnd len="sm" w="sm" type="none"/>
          </a:ln>
        </p:spPr>
      </p:cxnSp>
      <p:cxnSp>
        <p:nvCxnSpPr>
          <p:cNvPr id="444" name="Google Shape;444;p57"/>
          <p:cNvCxnSpPr/>
          <p:nvPr/>
        </p:nvCxnSpPr>
        <p:spPr>
          <a:xfrm>
            <a:off x="4680112" y="3571144"/>
            <a:ext cx="1740423" cy="0"/>
          </a:xfrm>
          <a:prstGeom prst="straightConnector1">
            <a:avLst/>
          </a:prstGeom>
          <a:noFill/>
          <a:ln cap="flat" cmpd="sng" w="25400">
            <a:solidFill>
              <a:schemeClr val="lt1"/>
            </a:solidFill>
            <a:prstDash val="solid"/>
            <a:round/>
            <a:headEnd len="sm" w="sm" type="none"/>
            <a:tailEnd len="sm" w="sm" type="none"/>
          </a:ln>
        </p:spPr>
      </p:cxnSp>
      <p:cxnSp>
        <p:nvCxnSpPr>
          <p:cNvPr id="445" name="Google Shape;445;p57"/>
          <p:cNvCxnSpPr>
            <a:stCxn id="441" idx="6"/>
          </p:cNvCxnSpPr>
          <p:nvPr/>
        </p:nvCxnSpPr>
        <p:spPr>
          <a:xfrm>
            <a:off x="4560187" y="4432999"/>
            <a:ext cx="1913400" cy="0"/>
          </a:xfrm>
          <a:prstGeom prst="straightConnector1">
            <a:avLst/>
          </a:prstGeom>
          <a:noFill/>
          <a:ln cap="flat" cmpd="sng" w="25400">
            <a:solidFill>
              <a:schemeClr val="lt1"/>
            </a:solidFill>
            <a:prstDash val="solid"/>
            <a:round/>
            <a:headEnd len="sm" w="sm" type="none"/>
            <a:tailEnd len="sm" w="sm" type="none"/>
          </a:ln>
        </p:spPr>
      </p:cxnSp>
      <p:cxnSp>
        <p:nvCxnSpPr>
          <p:cNvPr id="446" name="Google Shape;446;p57"/>
          <p:cNvCxnSpPr/>
          <p:nvPr/>
        </p:nvCxnSpPr>
        <p:spPr>
          <a:xfrm>
            <a:off x="3850099" y="5194461"/>
            <a:ext cx="2570436" cy="0"/>
          </a:xfrm>
          <a:prstGeom prst="straightConnector1">
            <a:avLst/>
          </a:prstGeom>
          <a:noFill/>
          <a:ln cap="flat" cmpd="sng" w="25400">
            <a:solidFill>
              <a:schemeClr val="lt1"/>
            </a:solidFill>
            <a:prstDash val="solid"/>
            <a:round/>
            <a:headEnd len="sm" w="sm" type="none"/>
            <a:tailEnd len="sm" w="sm" type="none"/>
          </a:ln>
        </p:spPr>
      </p:cxnSp>
      <p:sp>
        <p:nvSpPr>
          <p:cNvPr id="447" name="Google Shape;447;p57"/>
          <p:cNvSpPr txBox="1"/>
          <p:nvPr/>
        </p:nvSpPr>
        <p:spPr>
          <a:xfrm>
            <a:off x="6420535" y="1772165"/>
            <a:ext cx="474912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Introduction</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448" name="Google Shape;448;p57"/>
          <p:cNvSpPr txBox="1"/>
          <p:nvPr/>
        </p:nvSpPr>
        <p:spPr>
          <a:xfrm>
            <a:off x="6420535" y="2508231"/>
            <a:ext cx="47490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2400">
                <a:solidFill>
                  <a:srgbClr val="4C4C4C"/>
                </a:solidFill>
              </a:rPr>
              <a:t>Methods</a:t>
            </a:r>
            <a:endParaRPr b="0" i="0" sz="2400" u="none" cap="none" strike="noStrike">
              <a:solidFill>
                <a:srgbClr val="4C4C4C"/>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4C4C4C"/>
              </a:solidFill>
              <a:latin typeface="Arial"/>
              <a:ea typeface="Arial"/>
              <a:cs typeface="Arial"/>
              <a:sym typeface="Arial"/>
            </a:endParaRPr>
          </a:p>
          <a:p>
            <a:pPr indent="0" lvl="0" marL="0" marR="0" rtl="0" algn="l">
              <a:lnSpc>
                <a:spcPct val="100000"/>
              </a:lnSpc>
              <a:spcBef>
                <a:spcPts val="0"/>
              </a:spcBef>
              <a:spcAft>
                <a:spcPts val="0"/>
              </a:spcAft>
              <a:buClr>
                <a:srgbClr val="4C4C4C"/>
              </a:buClr>
              <a:buSzPts val="2400"/>
              <a:buFont typeface="Arial"/>
              <a:buNone/>
            </a:pPr>
            <a:r>
              <a:t/>
            </a:r>
            <a:endParaRPr b="0" i="0" sz="2400" u="none" cap="none" strike="noStrike">
              <a:solidFill>
                <a:srgbClr val="4C4C4C"/>
              </a:solidFill>
              <a:latin typeface="Arial"/>
              <a:ea typeface="Arial"/>
              <a:cs typeface="Arial"/>
              <a:sym typeface="Arial"/>
            </a:endParaRPr>
          </a:p>
        </p:txBody>
      </p:sp>
      <p:sp>
        <p:nvSpPr>
          <p:cNvPr id="449" name="Google Shape;449;p57"/>
          <p:cNvSpPr txBox="1"/>
          <p:nvPr/>
        </p:nvSpPr>
        <p:spPr>
          <a:xfrm>
            <a:off x="6420535" y="3386478"/>
            <a:ext cx="47491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C4C"/>
              </a:buClr>
              <a:buSzPts val="2400"/>
              <a:buFont typeface="Arial"/>
              <a:buNone/>
            </a:pPr>
            <a:r>
              <a:rPr lang="en-US" sz="2400">
                <a:solidFill>
                  <a:srgbClr val="4C4C4C"/>
                </a:solidFill>
              </a:rPr>
              <a:t>Results</a:t>
            </a:r>
            <a:endParaRPr b="0" i="0" sz="2400" u="none" cap="none" strike="noStrike">
              <a:solidFill>
                <a:srgbClr val="4C4C4C"/>
              </a:solidFill>
              <a:latin typeface="Arial"/>
              <a:ea typeface="Arial"/>
              <a:cs typeface="Arial"/>
              <a:sym typeface="Arial"/>
            </a:endParaRPr>
          </a:p>
        </p:txBody>
      </p:sp>
      <p:sp>
        <p:nvSpPr>
          <p:cNvPr id="450" name="Google Shape;450;p57"/>
          <p:cNvSpPr txBox="1"/>
          <p:nvPr/>
        </p:nvSpPr>
        <p:spPr>
          <a:xfrm>
            <a:off x="6420535" y="4987039"/>
            <a:ext cx="474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C4C"/>
              </a:buClr>
              <a:buSzPts val="2400"/>
              <a:buFont typeface="Arial"/>
              <a:buNone/>
            </a:pPr>
            <a:r>
              <a:rPr lang="en-US" sz="2400">
                <a:solidFill>
                  <a:srgbClr val="4C4C4C"/>
                </a:solidFill>
              </a:rPr>
              <a:t>The end</a:t>
            </a:r>
            <a:endParaRPr sz="2400">
              <a:solidFill>
                <a:srgbClr val="4C4C4C"/>
              </a:solidFill>
            </a:endParaRPr>
          </a:p>
        </p:txBody>
      </p:sp>
      <p:sp>
        <p:nvSpPr>
          <p:cNvPr id="451" name="Google Shape;451;p57"/>
          <p:cNvSpPr txBox="1"/>
          <p:nvPr/>
        </p:nvSpPr>
        <p:spPr>
          <a:xfrm>
            <a:off x="6420535" y="4195187"/>
            <a:ext cx="59417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C4C"/>
              </a:buClr>
              <a:buSzPts val="2400"/>
              <a:buFont typeface="Arial"/>
              <a:buNone/>
            </a:pPr>
            <a:r>
              <a:rPr lang="en-US" sz="2400">
                <a:solidFill>
                  <a:srgbClr val="4C4C4C"/>
                </a:solidFill>
              </a:rPr>
              <a:t>Discussion/Future Works</a:t>
            </a:r>
            <a:endParaRPr b="0" i="0" sz="2400" u="none" cap="none" strike="noStrike">
              <a:solidFill>
                <a:srgbClr val="4C4C4C"/>
              </a:solidFill>
              <a:latin typeface="Arial"/>
              <a:ea typeface="Arial"/>
              <a:cs typeface="Arial"/>
              <a:sym typeface="Arial"/>
            </a:endParaRPr>
          </a:p>
        </p:txBody>
      </p:sp>
      <p:sp>
        <p:nvSpPr>
          <p:cNvPr id="452" name="Google Shape;452;p57"/>
          <p:cNvSpPr txBox="1"/>
          <p:nvPr/>
        </p:nvSpPr>
        <p:spPr>
          <a:xfrm>
            <a:off x="4291325" y="347750"/>
            <a:ext cx="508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7" name="Shape 457"/>
        <p:cNvGrpSpPr/>
        <p:nvPr/>
      </p:nvGrpSpPr>
      <p:grpSpPr>
        <a:xfrm>
          <a:off x="0" y="0"/>
          <a:ext cx="0" cy="0"/>
          <a:chOff x="0" y="0"/>
          <a:chExt cx="0" cy="0"/>
        </a:xfrm>
      </p:grpSpPr>
      <p:sp>
        <p:nvSpPr>
          <p:cNvPr id="458" name="Google Shape;458;p58"/>
          <p:cNvSpPr txBox="1"/>
          <p:nvPr>
            <p:ph type="title"/>
          </p:nvPr>
        </p:nvSpPr>
        <p:spPr>
          <a:xfrm>
            <a:off x="504143" y="265772"/>
            <a:ext cx="11183700" cy="369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300"/>
              <a:buFont typeface="Arial"/>
              <a:buNone/>
            </a:pPr>
            <a:r>
              <a:rPr lang="en-US">
                <a:solidFill>
                  <a:schemeClr val="accent1"/>
                </a:solidFill>
              </a:rPr>
              <a:t>Introduction </a:t>
            </a:r>
            <a:r>
              <a:rPr lang="en-US">
                <a:solidFill>
                  <a:schemeClr val="accent1"/>
                </a:solidFill>
              </a:rPr>
              <a:t>| </a:t>
            </a:r>
            <a:r>
              <a:rPr lang="en-US">
                <a:solidFill>
                  <a:schemeClr val="lt1"/>
                </a:solidFill>
              </a:rPr>
              <a:t>Some background</a:t>
            </a:r>
            <a:endParaRPr/>
          </a:p>
        </p:txBody>
      </p:sp>
      <p:sp>
        <p:nvSpPr>
          <p:cNvPr id="459" name="Google Shape;459;p58"/>
          <p:cNvSpPr txBox="1"/>
          <p:nvPr>
            <p:ph idx="12" type="sldNum"/>
          </p:nvPr>
        </p:nvSpPr>
        <p:spPr>
          <a:xfrm>
            <a:off x="11622095" y="6477409"/>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en-US">
                <a:solidFill>
                  <a:schemeClr val="lt1"/>
                </a:solidFill>
              </a:rPr>
              <a:t>1</a:t>
            </a:r>
            <a:endParaRPr>
              <a:solidFill>
                <a:schemeClr val="lt1"/>
              </a:solidFill>
            </a:endParaRPr>
          </a:p>
        </p:txBody>
      </p:sp>
      <p:sp>
        <p:nvSpPr>
          <p:cNvPr id="460" name="Google Shape;460;p58"/>
          <p:cNvSpPr txBox="1"/>
          <p:nvPr/>
        </p:nvSpPr>
        <p:spPr>
          <a:xfrm>
            <a:off x="374550" y="795188"/>
            <a:ext cx="11442900" cy="5521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0AB00"/>
              </a:buClr>
              <a:buSzPts val="1600"/>
              <a:buChar char="❖"/>
            </a:pPr>
            <a:r>
              <a:rPr lang="en-US" sz="1600">
                <a:solidFill>
                  <a:schemeClr val="lt1"/>
                </a:solidFill>
              </a:rPr>
              <a:t>What is </a:t>
            </a:r>
            <a:r>
              <a:rPr b="1" lang="en-US" sz="1600">
                <a:solidFill>
                  <a:schemeClr val="accent1"/>
                </a:solidFill>
              </a:rPr>
              <a:t>CRICKET </a:t>
            </a:r>
            <a:r>
              <a:rPr lang="en-US" sz="1600">
                <a:solidFill>
                  <a:schemeClr val="lt1"/>
                </a:solidFill>
              </a:rPr>
              <a:t>?</a:t>
            </a:r>
            <a:endParaRPr sz="1600">
              <a:solidFill>
                <a:schemeClr val="lt1"/>
              </a:solidFill>
            </a:endParaRPr>
          </a:p>
          <a:p>
            <a:pPr indent="-330200" lvl="1" marL="914400" rtl="0" algn="l">
              <a:spcBef>
                <a:spcPts val="0"/>
              </a:spcBef>
              <a:spcAft>
                <a:spcPts val="0"/>
              </a:spcAft>
              <a:buClr>
                <a:schemeClr val="lt1"/>
              </a:buClr>
              <a:buSzPts val="1600"/>
              <a:buChar char="➢"/>
            </a:pPr>
            <a:r>
              <a:rPr lang="en-US" sz="1600">
                <a:solidFill>
                  <a:schemeClr val="lt1"/>
                </a:solidFill>
              </a:rPr>
              <a:t>A </a:t>
            </a:r>
            <a:r>
              <a:rPr b="1" lang="en-US" sz="1600">
                <a:solidFill>
                  <a:schemeClr val="accent1"/>
                </a:solidFill>
              </a:rPr>
              <a:t>sports </a:t>
            </a:r>
            <a:r>
              <a:rPr lang="en-US" sz="1600">
                <a:solidFill>
                  <a:schemeClr val="lt1"/>
                </a:solidFill>
              </a:rPr>
              <a:t>to some……</a:t>
            </a:r>
            <a:endParaRPr sz="1600">
              <a:solidFill>
                <a:schemeClr val="lt1"/>
              </a:solidFill>
            </a:endParaRPr>
          </a:p>
          <a:p>
            <a:pPr indent="-330200" lvl="1" marL="914400" rtl="0" algn="l">
              <a:spcBef>
                <a:spcPts val="0"/>
              </a:spcBef>
              <a:spcAft>
                <a:spcPts val="0"/>
              </a:spcAft>
              <a:buClr>
                <a:schemeClr val="lt1"/>
              </a:buClr>
              <a:buSzPts val="1600"/>
              <a:buChar char="➢"/>
            </a:pPr>
            <a:r>
              <a:rPr lang="en-US" sz="1600">
                <a:solidFill>
                  <a:schemeClr val="lt1"/>
                </a:solidFill>
              </a:rPr>
              <a:t>A </a:t>
            </a:r>
            <a:r>
              <a:rPr b="1" lang="en-US" sz="1600">
                <a:solidFill>
                  <a:srgbClr val="F0AB00"/>
                </a:solidFill>
              </a:rPr>
              <a:t>religion </a:t>
            </a:r>
            <a:r>
              <a:rPr lang="en-US" sz="1600">
                <a:solidFill>
                  <a:schemeClr val="lt1"/>
                </a:solidFill>
              </a:rPr>
              <a:t>to many……</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rgbClr val="F0AB00"/>
              </a:buClr>
              <a:buSzPts val="1600"/>
              <a:buChar char="❖"/>
            </a:pPr>
            <a:r>
              <a:rPr lang="en-US" sz="1600">
                <a:solidFill>
                  <a:schemeClr val="lt1"/>
                </a:solidFill>
              </a:rPr>
              <a:t>Why is it </a:t>
            </a:r>
            <a:r>
              <a:rPr b="1" lang="en-US" sz="1600">
                <a:solidFill>
                  <a:schemeClr val="accent1"/>
                </a:solidFill>
              </a:rPr>
              <a:t>IMPORTANT</a:t>
            </a:r>
            <a:r>
              <a:rPr lang="en-US" sz="1600">
                <a:solidFill>
                  <a:schemeClr val="lt1"/>
                </a:solidFill>
              </a:rPr>
              <a:t>?</a:t>
            </a:r>
            <a:endParaRPr sz="1600">
              <a:solidFill>
                <a:schemeClr val="lt1"/>
              </a:solidFill>
            </a:endParaRPr>
          </a:p>
          <a:p>
            <a:pPr indent="-330200" lvl="1" marL="914400" rtl="0" algn="l">
              <a:spcBef>
                <a:spcPts val="0"/>
              </a:spcBef>
              <a:spcAft>
                <a:spcPts val="0"/>
              </a:spcAft>
              <a:buClr>
                <a:schemeClr val="lt1"/>
              </a:buClr>
              <a:buSzPts val="1600"/>
              <a:buChar char="➢"/>
            </a:pPr>
            <a:r>
              <a:rPr lang="en-US" sz="1600">
                <a:solidFill>
                  <a:schemeClr val="lt1"/>
                </a:solidFill>
              </a:rPr>
              <a:t>Cricket is a wildly popular sport, </a:t>
            </a:r>
            <a:r>
              <a:rPr b="1" lang="en-US" sz="1600">
                <a:solidFill>
                  <a:schemeClr val="accent1"/>
                </a:solidFill>
              </a:rPr>
              <a:t>second only to football</a:t>
            </a:r>
            <a:r>
              <a:rPr lang="en-US" sz="1600">
                <a:solidFill>
                  <a:schemeClr val="lt1"/>
                </a:solidFill>
              </a:rPr>
              <a:t> as the most-watched sport on the globe.</a:t>
            </a:r>
            <a:endParaRPr sz="1600">
              <a:solidFill>
                <a:schemeClr val="lt1"/>
              </a:solidFill>
            </a:endParaRPr>
          </a:p>
          <a:p>
            <a:pPr indent="-330200" lvl="1" marL="914400" rtl="0" algn="l">
              <a:spcBef>
                <a:spcPts val="0"/>
              </a:spcBef>
              <a:spcAft>
                <a:spcPts val="0"/>
              </a:spcAft>
              <a:buClr>
                <a:schemeClr val="lt1"/>
              </a:buClr>
              <a:buSzPts val="1600"/>
              <a:buChar char="➢"/>
            </a:pPr>
            <a:r>
              <a:rPr lang="en-US" sz="1600">
                <a:solidFill>
                  <a:schemeClr val="lt1"/>
                </a:solidFill>
              </a:rPr>
              <a:t>The global Cricket market size was valued at </a:t>
            </a:r>
            <a:r>
              <a:rPr b="1" lang="en-US" sz="1600">
                <a:solidFill>
                  <a:schemeClr val="accent1"/>
                </a:solidFill>
              </a:rPr>
              <a:t>USD 289.78</a:t>
            </a:r>
            <a:r>
              <a:rPr lang="en-US" sz="1600">
                <a:solidFill>
                  <a:schemeClr val="lt1"/>
                </a:solidFill>
              </a:rPr>
              <a:t> million in 2021 and is expected to expand at a CAGR of 3.59% during the forecast period, reaching USD 358.15 million by 2027.</a:t>
            </a:r>
            <a:endParaRPr sz="1600">
              <a:solidFill>
                <a:schemeClr val="lt1"/>
              </a:solidFill>
            </a:endParaRPr>
          </a:p>
          <a:p>
            <a:pPr indent="-330200" lvl="1" marL="914400" rtl="0" algn="l">
              <a:spcBef>
                <a:spcPts val="0"/>
              </a:spcBef>
              <a:spcAft>
                <a:spcPts val="0"/>
              </a:spcAft>
              <a:buClr>
                <a:schemeClr val="lt1"/>
              </a:buClr>
              <a:buSzPts val="1600"/>
              <a:buChar char="➢"/>
            </a:pPr>
            <a:r>
              <a:rPr lang="en-US" sz="1600">
                <a:solidFill>
                  <a:schemeClr val="lt1"/>
                </a:solidFill>
              </a:rPr>
              <a:t>The Board of Council for Cricket in India(</a:t>
            </a:r>
            <a:r>
              <a:rPr lang="en-US" sz="1600">
                <a:solidFill>
                  <a:schemeClr val="accent1"/>
                </a:solidFill>
              </a:rPr>
              <a:t>BCCI</a:t>
            </a:r>
            <a:r>
              <a:rPr lang="en-US" sz="1600">
                <a:solidFill>
                  <a:schemeClr val="lt1"/>
                </a:solidFill>
              </a:rPr>
              <a:t>) is the richest cricket board in the world with a staggering net worth of </a:t>
            </a:r>
            <a:r>
              <a:rPr b="1" lang="en-US" sz="1600">
                <a:solidFill>
                  <a:schemeClr val="accent1"/>
                </a:solidFill>
              </a:rPr>
              <a:t>$2.25 billion</a:t>
            </a:r>
            <a:r>
              <a:rPr lang="en-US" sz="1600">
                <a:solidFill>
                  <a:schemeClr val="lt1"/>
                </a:solidFill>
              </a:rPr>
              <a:t>.</a:t>
            </a:r>
            <a:endParaRPr b="1" sz="1600">
              <a:solidFill>
                <a:schemeClr val="accent1"/>
              </a:solidFill>
            </a:endParaRPr>
          </a:p>
          <a:p>
            <a:pPr indent="-330200" lvl="1" marL="914400" rtl="0" algn="l">
              <a:spcBef>
                <a:spcPts val="0"/>
              </a:spcBef>
              <a:spcAft>
                <a:spcPts val="0"/>
              </a:spcAft>
              <a:buClr>
                <a:schemeClr val="lt1"/>
              </a:buClr>
              <a:buSzPts val="1600"/>
              <a:buChar char="➢"/>
            </a:pPr>
            <a:r>
              <a:rPr lang="en-US" sz="1600">
                <a:solidFill>
                  <a:schemeClr val="lt1"/>
                </a:solidFill>
              </a:rPr>
              <a:t>The </a:t>
            </a:r>
            <a:r>
              <a:rPr b="1" lang="en-US" sz="1600">
                <a:solidFill>
                  <a:schemeClr val="accent1"/>
                </a:solidFill>
              </a:rPr>
              <a:t>IPL's valuation</a:t>
            </a:r>
            <a:r>
              <a:rPr lang="en-US" sz="1600">
                <a:solidFill>
                  <a:schemeClr val="lt1"/>
                </a:solidFill>
              </a:rPr>
              <a:t> jumped about 28% to reach a whopping </a:t>
            </a:r>
            <a:r>
              <a:rPr b="1" lang="en-US" sz="1600">
                <a:solidFill>
                  <a:schemeClr val="accent1"/>
                </a:solidFill>
              </a:rPr>
              <a:t>$10.7 billion</a:t>
            </a:r>
            <a:r>
              <a:rPr lang="en-US" sz="1600">
                <a:solidFill>
                  <a:schemeClr val="lt1"/>
                </a:solidFill>
              </a:rPr>
              <a:t> in 2023 against $8.4 billion in 2022. The total brand value of the IPL system has surged by 433% since its 2008 launch. The aggregated total assets of the Bundes liga as of 30 June 2021 exceeded €3.9 billion.</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rgbClr val="F0AB00"/>
              </a:buClr>
              <a:buSzPts val="1600"/>
              <a:buChar char="❖"/>
            </a:pPr>
            <a:r>
              <a:rPr lang="en-US" sz="1600">
                <a:solidFill>
                  <a:schemeClr val="lt1"/>
                </a:solidFill>
              </a:rPr>
              <a:t>How is it</a:t>
            </a:r>
            <a:r>
              <a:rPr b="1" lang="en-US" sz="1600">
                <a:solidFill>
                  <a:schemeClr val="accent1"/>
                </a:solidFill>
              </a:rPr>
              <a:t> RELEVANT </a:t>
            </a:r>
            <a:r>
              <a:rPr lang="en-US" sz="1600">
                <a:solidFill>
                  <a:schemeClr val="lt1"/>
                </a:solidFill>
              </a:rPr>
              <a:t>to a </a:t>
            </a:r>
            <a:r>
              <a:rPr b="1" lang="en-US" sz="1600">
                <a:solidFill>
                  <a:schemeClr val="accent1"/>
                </a:solidFill>
              </a:rPr>
              <a:t>DATA SCIENCE</a:t>
            </a:r>
            <a:r>
              <a:rPr lang="en-US" sz="1600">
                <a:solidFill>
                  <a:schemeClr val="lt1"/>
                </a:solidFill>
              </a:rPr>
              <a:t> student?</a:t>
            </a:r>
            <a:endParaRPr sz="1600">
              <a:solidFill>
                <a:schemeClr val="lt1"/>
              </a:solidFill>
            </a:endParaRPr>
          </a:p>
          <a:p>
            <a:pPr indent="-330200" lvl="1" marL="914400" rtl="0" algn="l">
              <a:spcBef>
                <a:spcPts val="0"/>
              </a:spcBef>
              <a:spcAft>
                <a:spcPts val="0"/>
              </a:spcAft>
              <a:buClr>
                <a:schemeClr val="lt1"/>
              </a:buClr>
              <a:buSzPts val="1600"/>
              <a:buChar char="➢"/>
            </a:pPr>
            <a:r>
              <a:rPr b="1" lang="en-US" sz="1600">
                <a:solidFill>
                  <a:schemeClr val="accent1"/>
                </a:solidFill>
              </a:rPr>
              <a:t>Role in modern cricket</a:t>
            </a:r>
            <a:r>
              <a:rPr lang="en-US" sz="1600">
                <a:solidFill>
                  <a:schemeClr val="lt1"/>
                </a:solidFill>
              </a:rPr>
              <a:t>: providing teams with valuable insights for strategic decision-making, performance optimization, injury prevention, and talent identification. Cricket has become increasingly data-intensive, and the use of analytics has grown significantly in recent years.</a:t>
            </a:r>
            <a:endParaRPr sz="1600">
              <a:solidFill>
                <a:schemeClr val="lt1"/>
              </a:solidFill>
            </a:endParaRPr>
          </a:p>
          <a:p>
            <a:pPr indent="-330200" lvl="1" marL="914400" rtl="0" algn="l">
              <a:spcBef>
                <a:spcPts val="0"/>
              </a:spcBef>
              <a:spcAft>
                <a:spcPts val="0"/>
              </a:spcAft>
              <a:buClr>
                <a:schemeClr val="lt1"/>
              </a:buClr>
              <a:buSzPts val="1600"/>
              <a:buChar char="➢"/>
            </a:pPr>
            <a:r>
              <a:rPr b="1" lang="en-US" sz="1600">
                <a:solidFill>
                  <a:srgbClr val="F0AB00"/>
                </a:solidFill>
              </a:rPr>
              <a:t>Gold mine of data</a:t>
            </a:r>
            <a:r>
              <a:rPr lang="en-US" sz="1600">
                <a:solidFill>
                  <a:schemeClr val="lt1"/>
                </a:solidFill>
              </a:rPr>
              <a:t>: In comparison to other sports like football or basketball, cricket can be considered more data-intensive due to its multifaceted nature. Cricket involves various formats (Test matches, One Day Internationals, T20s), different playing conditions (day-night matches, pitches of varying characteristics), and a wide range of player roles (batsmen, bowlers, all-rounders). This complexity makes cricket an excellent field for data science applications.</a:t>
            </a:r>
            <a:endParaRPr sz="1600">
              <a:solidFill>
                <a:schemeClr val="lt1"/>
              </a:solidFill>
            </a:endParaRPr>
          </a:p>
        </p:txBody>
      </p:sp>
      <p:pic>
        <p:nvPicPr>
          <p:cNvPr id="461" name="Google Shape;461;p58"/>
          <p:cNvPicPr preferRelativeResize="0"/>
          <p:nvPr/>
        </p:nvPicPr>
        <p:blipFill rotWithShape="1">
          <a:blip r:embed="rId3">
            <a:alphaModFix/>
          </a:blip>
          <a:srcRect b="0" l="9949" r="9941" t="0"/>
          <a:stretch/>
        </p:blipFill>
        <p:spPr>
          <a:xfrm>
            <a:off x="3976200" y="874725"/>
            <a:ext cx="1343400" cy="946200"/>
          </a:xfrm>
          <a:prstGeom prst="roundRect">
            <a:avLst>
              <a:gd fmla="val 16667" name="adj"/>
            </a:avLst>
          </a:prstGeom>
          <a:noFill/>
          <a:ln cap="flat" cmpd="sng" w="19050">
            <a:solidFill>
              <a:schemeClr val="lt1"/>
            </a:solidFill>
            <a:prstDash val="solid"/>
            <a:round/>
            <a:headEnd len="sm" w="sm" type="none"/>
            <a:tailEnd len="sm" w="sm" type="none"/>
          </a:ln>
        </p:spPr>
      </p:pic>
      <p:pic>
        <p:nvPicPr>
          <p:cNvPr id="462" name="Google Shape;462;p58"/>
          <p:cNvPicPr preferRelativeResize="0"/>
          <p:nvPr/>
        </p:nvPicPr>
        <p:blipFill>
          <a:blip r:embed="rId4">
            <a:alphaModFix/>
          </a:blip>
          <a:stretch>
            <a:fillRect/>
          </a:stretch>
        </p:blipFill>
        <p:spPr>
          <a:xfrm>
            <a:off x="6910800" y="874725"/>
            <a:ext cx="1682700" cy="946200"/>
          </a:xfrm>
          <a:prstGeom prst="roundRect">
            <a:avLst>
              <a:gd fmla="val 16667" name="adj"/>
            </a:avLst>
          </a:prstGeom>
          <a:noFill/>
          <a:ln cap="flat" cmpd="sng" w="19050">
            <a:solidFill>
              <a:schemeClr val="lt1"/>
            </a:solidFill>
            <a:prstDash val="solid"/>
            <a:round/>
            <a:headEnd len="sm" w="sm" type="none"/>
            <a:tailEnd len="sm" w="sm" type="none"/>
          </a:ln>
        </p:spPr>
      </p:pic>
      <p:pic>
        <p:nvPicPr>
          <p:cNvPr id="463" name="Google Shape;463;p58"/>
          <p:cNvPicPr preferRelativeResize="0"/>
          <p:nvPr/>
        </p:nvPicPr>
        <p:blipFill>
          <a:blip r:embed="rId5">
            <a:alphaModFix/>
          </a:blip>
          <a:stretch>
            <a:fillRect/>
          </a:stretch>
        </p:blipFill>
        <p:spPr>
          <a:xfrm>
            <a:off x="10184950" y="902875"/>
            <a:ext cx="889800" cy="889800"/>
          </a:xfrm>
          <a:prstGeom prst="roundRect">
            <a:avLst>
              <a:gd fmla="val 16667" name="adj"/>
            </a:avLst>
          </a:prstGeom>
          <a:noFill/>
          <a:ln cap="flat" cmpd="sng" w="19050">
            <a:solidFill>
              <a:schemeClr val="lt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8" name="Shape 468"/>
        <p:cNvGrpSpPr/>
        <p:nvPr/>
      </p:nvGrpSpPr>
      <p:grpSpPr>
        <a:xfrm>
          <a:off x="0" y="0"/>
          <a:ext cx="0" cy="0"/>
          <a:chOff x="0" y="0"/>
          <a:chExt cx="0" cy="0"/>
        </a:xfrm>
      </p:grpSpPr>
      <p:sp>
        <p:nvSpPr>
          <p:cNvPr id="469" name="Google Shape;469;p59"/>
          <p:cNvSpPr txBox="1"/>
          <p:nvPr>
            <p:ph type="title"/>
          </p:nvPr>
        </p:nvSpPr>
        <p:spPr>
          <a:xfrm>
            <a:off x="466068" y="227247"/>
            <a:ext cx="11183700" cy="369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300"/>
              <a:buFont typeface="Arial"/>
              <a:buNone/>
            </a:pPr>
            <a:r>
              <a:rPr lang="en-US">
                <a:solidFill>
                  <a:schemeClr val="accent1"/>
                </a:solidFill>
              </a:rPr>
              <a:t>Introduction | </a:t>
            </a:r>
            <a:r>
              <a:rPr lang="en-US">
                <a:solidFill>
                  <a:schemeClr val="lt1"/>
                </a:solidFill>
              </a:rPr>
              <a:t>Let’s get this out of the way</a:t>
            </a:r>
            <a:endParaRPr/>
          </a:p>
        </p:txBody>
      </p:sp>
      <p:sp>
        <p:nvSpPr>
          <p:cNvPr id="470" name="Google Shape;470;p59"/>
          <p:cNvSpPr txBox="1"/>
          <p:nvPr>
            <p:ph idx="12" type="sldNum"/>
          </p:nvPr>
        </p:nvSpPr>
        <p:spPr>
          <a:xfrm>
            <a:off x="11622095" y="6477409"/>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en-US">
                <a:solidFill>
                  <a:schemeClr val="lt1"/>
                </a:solidFill>
              </a:rPr>
              <a:t>1</a:t>
            </a:r>
            <a:endParaRPr>
              <a:solidFill>
                <a:schemeClr val="lt1"/>
              </a:solidFill>
            </a:endParaRPr>
          </a:p>
        </p:txBody>
      </p:sp>
      <p:sp>
        <p:nvSpPr>
          <p:cNvPr id="471" name="Google Shape;471;p59"/>
          <p:cNvSpPr txBox="1"/>
          <p:nvPr/>
        </p:nvSpPr>
        <p:spPr>
          <a:xfrm>
            <a:off x="336475" y="668100"/>
            <a:ext cx="11442900" cy="5521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Char char="❖"/>
            </a:pPr>
            <a:r>
              <a:rPr b="1" lang="en-US" sz="1500">
                <a:solidFill>
                  <a:schemeClr val="accent1"/>
                </a:solidFill>
              </a:rPr>
              <a:t>What is Cricket? (more theory and less sentimental this time)</a:t>
            </a:r>
            <a:endParaRPr b="1" sz="1500">
              <a:solidFill>
                <a:schemeClr val="accent1"/>
              </a:solidFill>
            </a:endParaRPr>
          </a:p>
          <a:p>
            <a:pPr indent="-323850" lvl="1" marL="914400" rtl="0" algn="l">
              <a:spcBef>
                <a:spcPts val="0"/>
              </a:spcBef>
              <a:spcAft>
                <a:spcPts val="0"/>
              </a:spcAft>
              <a:buClr>
                <a:schemeClr val="lt1"/>
              </a:buClr>
              <a:buSzPts val="1500"/>
              <a:buChar char="➢"/>
            </a:pPr>
            <a:r>
              <a:rPr lang="en-US" sz="1500">
                <a:solidFill>
                  <a:schemeClr val="lt1"/>
                </a:solidFill>
              </a:rPr>
              <a:t>Cricket is a bat-and-ball game played between two teams.</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Each team has 11 players on a circular field with a central rectangular pitch.</a:t>
            </a:r>
            <a:endParaRPr sz="1500">
              <a:solidFill>
                <a:schemeClr val="lt1"/>
              </a:solidFill>
            </a:endParaRPr>
          </a:p>
          <a:p>
            <a:pPr indent="-323850" lvl="0" marL="457200" rtl="0" algn="l">
              <a:spcBef>
                <a:spcPts val="0"/>
              </a:spcBef>
              <a:spcAft>
                <a:spcPts val="0"/>
              </a:spcAft>
              <a:buClr>
                <a:schemeClr val="accent1"/>
              </a:buClr>
              <a:buSzPts val="1500"/>
              <a:buChar char="❖"/>
            </a:pPr>
            <a:r>
              <a:rPr b="1" lang="en-US" sz="1500">
                <a:solidFill>
                  <a:schemeClr val="accent1"/>
                </a:solidFill>
              </a:rPr>
              <a:t>Objective of the Game</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The objective is to score more runs than the opposing team.</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Runs are scored by hitting the ball and running between wickets.</a:t>
            </a:r>
            <a:endParaRPr sz="1500">
              <a:solidFill>
                <a:schemeClr val="lt1"/>
              </a:solidFill>
            </a:endParaRPr>
          </a:p>
          <a:p>
            <a:pPr indent="-323850" lvl="0" marL="457200" rtl="0" algn="l">
              <a:spcBef>
                <a:spcPts val="0"/>
              </a:spcBef>
              <a:spcAft>
                <a:spcPts val="0"/>
              </a:spcAft>
              <a:buClr>
                <a:schemeClr val="accent1"/>
              </a:buClr>
              <a:buSzPts val="1500"/>
              <a:buChar char="❖"/>
            </a:pPr>
            <a:r>
              <a:rPr b="1" lang="en-US" sz="1500">
                <a:solidFill>
                  <a:schemeClr val="accent1"/>
                </a:solidFill>
              </a:rPr>
              <a:t>Key Roles in Cricket</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Batsmen: Score runs by hitting the ball.</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Bowlers: Deliver the ball to dismiss batsmen.</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Fielders: Prevent runs and take catches.</a:t>
            </a:r>
            <a:endParaRPr sz="1500">
              <a:solidFill>
                <a:schemeClr val="lt1"/>
              </a:solidFill>
            </a:endParaRPr>
          </a:p>
          <a:p>
            <a:pPr indent="-323850" lvl="0" marL="457200" rtl="0" algn="l">
              <a:spcBef>
                <a:spcPts val="0"/>
              </a:spcBef>
              <a:spcAft>
                <a:spcPts val="0"/>
              </a:spcAft>
              <a:buClr>
                <a:schemeClr val="accent1"/>
              </a:buClr>
              <a:buSzPts val="1500"/>
              <a:buChar char="❖"/>
            </a:pPr>
            <a:r>
              <a:rPr b="1" lang="en-US" sz="1500">
                <a:solidFill>
                  <a:schemeClr val="accent1"/>
                </a:solidFill>
              </a:rPr>
              <a:t>Cricket Formats</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Test Matches: Longest format, played over a maximum of five days.</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One Day Internationals (ODIs): Limited to 50 overs per side.</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Twenty20 (T20): Shortest format, each team bowls and bats for 20 overs.</a:t>
            </a:r>
            <a:endParaRPr sz="1500">
              <a:solidFill>
                <a:schemeClr val="lt1"/>
              </a:solidFill>
            </a:endParaRPr>
          </a:p>
          <a:p>
            <a:pPr indent="-323850" lvl="0" marL="457200" rtl="0" algn="l">
              <a:spcBef>
                <a:spcPts val="0"/>
              </a:spcBef>
              <a:spcAft>
                <a:spcPts val="0"/>
              </a:spcAft>
              <a:buClr>
                <a:schemeClr val="accent1"/>
              </a:buClr>
              <a:buSzPts val="1500"/>
              <a:buChar char="❖"/>
            </a:pPr>
            <a:r>
              <a:rPr b="1" lang="en-US" sz="1500">
                <a:solidFill>
                  <a:schemeClr val="accent1"/>
                </a:solidFill>
              </a:rPr>
              <a:t>Basic Rules - Batting</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Batsmen aim to protect their wickets while scoring runs.</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Runs scored by running between wickets, boundaries, and sixes.</a:t>
            </a:r>
            <a:endParaRPr sz="1500">
              <a:solidFill>
                <a:schemeClr val="lt1"/>
              </a:solidFill>
            </a:endParaRPr>
          </a:p>
          <a:p>
            <a:pPr indent="-323850" lvl="0" marL="457200" rtl="0" algn="l">
              <a:spcBef>
                <a:spcPts val="0"/>
              </a:spcBef>
              <a:spcAft>
                <a:spcPts val="0"/>
              </a:spcAft>
              <a:buClr>
                <a:schemeClr val="accent1"/>
              </a:buClr>
              <a:buSzPts val="1500"/>
              <a:buChar char="❖"/>
            </a:pPr>
            <a:r>
              <a:rPr b="1" lang="en-US" sz="1500">
                <a:solidFill>
                  <a:schemeClr val="accent1"/>
                </a:solidFill>
              </a:rPr>
              <a:t>Basic Rules - Bowling</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Bowlers aim to dismiss batsmen by hitting the stumps or inducing mistakes.</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Different types of deliveries: fast, spin, swing.</a:t>
            </a:r>
            <a:endParaRPr sz="1500">
              <a:solidFill>
                <a:schemeClr val="lt1"/>
              </a:solidFill>
            </a:endParaRPr>
          </a:p>
          <a:p>
            <a:pPr indent="-323850" lvl="0" marL="457200" rtl="0" algn="l">
              <a:spcBef>
                <a:spcPts val="0"/>
              </a:spcBef>
              <a:spcAft>
                <a:spcPts val="0"/>
              </a:spcAft>
              <a:buClr>
                <a:schemeClr val="accent1"/>
              </a:buClr>
              <a:buSzPts val="1500"/>
              <a:buChar char="❖"/>
            </a:pPr>
            <a:r>
              <a:rPr b="1" lang="en-US" sz="1500">
                <a:solidFill>
                  <a:schemeClr val="accent1"/>
                </a:solidFill>
              </a:rPr>
              <a:t>Fielding Rules</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Fielders aim to stop runs, take catches, and effect run-outs.</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Strategic field placements based on the game situation.</a:t>
            </a:r>
            <a:endParaRPr sz="1500">
              <a:solidFill>
                <a:schemeClr val="lt1"/>
              </a:solidFill>
            </a:endParaRPr>
          </a:p>
          <a:p>
            <a:pPr indent="-323850" lvl="0" marL="457200" rtl="0" algn="l">
              <a:spcBef>
                <a:spcPts val="0"/>
              </a:spcBef>
              <a:spcAft>
                <a:spcPts val="0"/>
              </a:spcAft>
              <a:buClr>
                <a:schemeClr val="accent1"/>
              </a:buClr>
              <a:buSzPts val="1500"/>
              <a:buChar char="❖"/>
            </a:pPr>
            <a:r>
              <a:rPr b="1" lang="en-US" sz="1500">
                <a:solidFill>
                  <a:schemeClr val="accent1"/>
                </a:solidFill>
              </a:rPr>
              <a:t>Dismissals</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Batsmen can be dismissed in various ways, e.g., bowled, caught, lbw, runout.</a:t>
            </a:r>
            <a:endParaRPr sz="1500">
              <a:solidFill>
                <a:schemeClr val="lt1"/>
              </a:solidFill>
            </a:endParaRPr>
          </a:p>
          <a:p>
            <a:pPr indent="-323850" lvl="1" marL="914400" rtl="0" algn="l">
              <a:spcBef>
                <a:spcPts val="0"/>
              </a:spcBef>
              <a:spcAft>
                <a:spcPts val="0"/>
              </a:spcAft>
              <a:buClr>
                <a:schemeClr val="lt1"/>
              </a:buClr>
              <a:buSzPts val="1500"/>
              <a:buChar char="➢"/>
            </a:pPr>
            <a:r>
              <a:rPr lang="en-US" sz="1500">
                <a:solidFill>
                  <a:schemeClr val="lt1"/>
                </a:solidFill>
              </a:rPr>
              <a:t>Each dismissal has specific rules and conditions.</a:t>
            </a:r>
            <a:endParaRPr sz="1500">
              <a:solidFill>
                <a:schemeClr val="lt1"/>
              </a:solidFill>
            </a:endParaRPr>
          </a:p>
        </p:txBody>
      </p:sp>
      <p:pic>
        <p:nvPicPr>
          <p:cNvPr id="472" name="Google Shape;472;p59"/>
          <p:cNvPicPr preferRelativeResize="0"/>
          <p:nvPr/>
        </p:nvPicPr>
        <p:blipFill>
          <a:blip r:embed="rId3">
            <a:alphaModFix/>
          </a:blip>
          <a:stretch>
            <a:fillRect/>
          </a:stretch>
        </p:blipFill>
        <p:spPr>
          <a:xfrm>
            <a:off x="9976375" y="256250"/>
            <a:ext cx="1713900" cy="1713900"/>
          </a:xfrm>
          <a:prstGeom prst="ellipse">
            <a:avLst/>
          </a:prstGeom>
          <a:noFill/>
          <a:ln cap="flat" cmpd="sng" w="19050">
            <a:solidFill>
              <a:schemeClr val="accent1"/>
            </a:solidFill>
            <a:prstDash val="solid"/>
            <a:round/>
            <a:headEnd len="sm" w="sm" type="none"/>
            <a:tailEnd len="sm" w="sm" type="none"/>
          </a:ln>
        </p:spPr>
      </p:pic>
      <p:pic>
        <p:nvPicPr>
          <p:cNvPr id="473" name="Google Shape;473;p59"/>
          <p:cNvPicPr preferRelativeResize="0"/>
          <p:nvPr/>
        </p:nvPicPr>
        <p:blipFill>
          <a:blip r:embed="rId4">
            <a:alphaModFix/>
          </a:blip>
          <a:stretch>
            <a:fillRect/>
          </a:stretch>
        </p:blipFill>
        <p:spPr>
          <a:xfrm>
            <a:off x="8142475" y="1340026"/>
            <a:ext cx="1833900" cy="1833900"/>
          </a:xfrm>
          <a:prstGeom prst="ellipse">
            <a:avLst/>
          </a:prstGeom>
          <a:noFill/>
          <a:ln cap="flat" cmpd="sng" w="19050">
            <a:solidFill>
              <a:schemeClr val="accent1"/>
            </a:solidFill>
            <a:prstDash val="solid"/>
            <a:round/>
            <a:headEnd len="sm" w="sm" type="none"/>
            <a:tailEnd len="sm" w="sm" type="none"/>
          </a:ln>
        </p:spPr>
      </p:pic>
      <p:pic>
        <p:nvPicPr>
          <p:cNvPr id="474" name="Google Shape;474;p59"/>
          <p:cNvPicPr preferRelativeResize="0"/>
          <p:nvPr/>
        </p:nvPicPr>
        <p:blipFill>
          <a:blip r:embed="rId5">
            <a:alphaModFix/>
          </a:blip>
          <a:stretch>
            <a:fillRect/>
          </a:stretch>
        </p:blipFill>
        <p:spPr>
          <a:xfrm>
            <a:off x="9976375" y="2370800"/>
            <a:ext cx="1833900" cy="1833900"/>
          </a:xfrm>
          <a:prstGeom prst="ellipse">
            <a:avLst/>
          </a:prstGeom>
          <a:noFill/>
          <a:ln cap="flat" cmpd="sng" w="19050">
            <a:solidFill>
              <a:schemeClr val="accent1"/>
            </a:solidFill>
            <a:prstDash val="solid"/>
            <a:round/>
            <a:headEnd len="sm" w="sm" type="none"/>
            <a:tailEnd len="sm" w="sm" type="none"/>
          </a:ln>
        </p:spPr>
      </p:pic>
      <p:pic>
        <p:nvPicPr>
          <p:cNvPr id="475" name="Google Shape;475;p59"/>
          <p:cNvPicPr preferRelativeResize="0"/>
          <p:nvPr/>
        </p:nvPicPr>
        <p:blipFill>
          <a:blip r:embed="rId6">
            <a:alphaModFix/>
          </a:blip>
          <a:stretch>
            <a:fillRect/>
          </a:stretch>
        </p:blipFill>
        <p:spPr>
          <a:xfrm>
            <a:off x="8115775" y="3563300"/>
            <a:ext cx="1887300" cy="1887300"/>
          </a:xfrm>
          <a:prstGeom prst="ellipse">
            <a:avLst/>
          </a:prstGeom>
          <a:noFill/>
          <a:ln cap="flat" cmpd="sng" w="19050">
            <a:solidFill>
              <a:schemeClr val="accent1"/>
            </a:solidFill>
            <a:prstDash val="solid"/>
            <a:round/>
            <a:headEnd len="sm" w="sm" type="none"/>
            <a:tailEnd len="sm" w="sm" type="none"/>
          </a:ln>
        </p:spPr>
      </p:pic>
      <p:pic>
        <p:nvPicPr>
          <p:cNvPr id="476" name="Google Shape;476;p59"/>
          <p:cNvPicPr preferRelativeResize="0"/>
          <p:nvPr/>
        </p:nvPicPr>
        <p:blipFill>
          <a:blip r:embed="rId7">
            <a:alphaModFix/>
          </a:blip>
          <a:stretch>
            <a:fillRect/>
          </a:stretch>
        </p:blipFill>
        <p:spPr>
          <a:xfrm>
            <a:off x="10003075" y="4658750"/>
            <a:ext cx="1930500" cy="1833900"/>
          </a:xfrm>
          <a:prstGeom prst="ellipse">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1" name="Shape 481"/>
        <p:cNvGrpSpPr/>
        <p:nvPr/>
      </p:nvGrpSpPr>
      <p:grpSpPr>
        <a:xfrm>
          <a:off x="0" y="0"/>
          <a:ext cx="0" cy="0"/>
          <a:chOff x="0" y="0"/>
          <a:chExt cx="0" cy="0"/>
        </a:xfrm>
      </p:grpSpPr>
      <p:sp>
        <p:nvSpPr>
          <p:cNvPr id="482" name="Google Shape;482;p60"/>
          <p:cNvSpPr txBox="1"/>
          <p:nvPr>
            <p:ph type="title"/>
          </p:nvPr>
        </p:nvSpPr>
        <p:spPr>
          <a:xfrm>
            <a:off x="273043" y="134097"/>
            <a:ext cx="11183700" cy="738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300"/>
              <a:buFont typeface="Arial"/>
              <a:buNone/>
            </a:pPr>
            <a:r>
              <a:rPr lang="en-US">
                <a:solidFill>
                  <a:schemeClr val="accent1"/>
                </a:solidFill>
              </a:rPr>
              <a:t>Introduction | </a:t>
            </a:r>
            <a:r>
              <a:rPr lang="en-US">
                <a:solidFill>
                  <a:schemeClr val="lt1"/>
                </a:solidFill>
              </a:rPr>
              <a:t>The motivation and the primary question.</a:t>
            </a:r>
            <a:endParaRPr/>
          </a:p>
          <a:p>
            <a:pPr indent="0" lvl="0" marL="0" rtl="0" algn="l">
              <a:lnSpc>
                <a:spcPct val="100000"/>
              </a:lnSpc>
              <a:spcBef>
                <a:spcPts val="0"/>
              </a:spcBef>
              <a:spcAft>
                <a:spcPts val="0"/>
              </a:spcAft>
              <a:buClr>
                <a:schemeClr val="accent1"/>
              </a:buClr>
              <a:buSzPts val="2300"/>
              <a:buFont typeface="Arial"/>
              <a:buNone/>
            </a:pPr>
            <a:r>
              <a:t/>
            </a:r>
            <a:endParaRPr>
              <a:solidFill>
                <a:schemeClr val="lt1"/>
              </a:solidFill>
            </a:endParaRPr>
          </a:p>
        </p:txBody>
      </p:sp>
      <p:sp>
        <p:nvSpPr>
          <p:cNvPr id="483" name="Google Shape;483;p60"/>
          <p:cNvSpPr txBox="1"/>
          <p:nvPr>
            <p:ph idx="12" type="sldNum"/>
          </p:nvPr>
        </p:nvSpPr>
        <p:spPr>
          <a:xfrm>
            <a:off x="11622095" y="6477409"/>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en-US">
                <a:solidFill>
                  <a:schemeClr val="lt1"/>
                </a:solidFill>
              </a:rPr>
              <a:t>1</a:t>
            </a:r>
            <a:endParaRPr>
              <a:solidFill>
                <a:schemeClr val="lt1"/>
              </a:solidFill>
            </a:endParaRPr>
          </a:p>
        </p:txBody>
      </p:sp>
      <p:sp>
        <p:nvSpPr>
          <p:cNvPr id="484" name="Google Shape;484;p60"/>
          <p:cNvSpPr txBox="1"/>
          <p:nvPr/>
        </p:nvSpPr>
        <p:spPr>
          <a:xfrm>
            <a:off x="273050" y="603875"/>
            <a:ext cx="11442900" cy="5521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Char char="❖"/>
            </a:pPr>
            <a:r>
              <a:rPr b="1" lang="en-US" sz="1600">
                <a:solidFill>
                  <a:schemeClr val="accent1"/>
                </a:solidFill>
              </a:rPr>
              <a:t>MOTIVATION:</a:t>
            </a:r>
            <a:endParaRPr b="1" sz="1600">
              <a:solidFill>
                <a:schemeClr val="accent1"/>
              </a:solidFill>
            </a:endParaRPr>
          </a:p>
          <a:p>
            <a:pPr indent="-330200" lvl="1" marL="914400" rtl="0" algn="l">
              <a:spcBef>
                <a:spcPts val="0"/>
              </a:spcBef>
              <a:spcAft>
                <a:spcPts val="0"/>
              </a:spcAft>
              <a:buClr>
                <a:schemeClr val="lt1"/>
              </a:buClr>
              <a:buSzPts val="1600"/>
              <a:buChar char="➢"/>
            </a:pPr>
            <a:r>
              <a:rPr lang="en-US" sz="1600">
                <a:solidFill>
                  <a:schemeClr val="lt1"/>
                </a:solidFill>
              </a:rPr>
              <a:t>Cricket's global impact extends beyond the game, influencing cultures and fostering unity.</a:t>
            </a:r>
            <a:endParaRPr sz="1600">
              <a:solidFill>
                <a:schemeClr val="lt1"/>
              </a:solidFill>
            </a:endParaRPr>
          </a:p>
          <a:p>
            <a:pPr indent="-330200" lvl="1" marL="914400" rtl="0" algn="l">
              <a:spcBef>
                <a:spcPts val="0"/>
              </a:spcBef>
              <a:spcAft>
                <a:spcPts val="0"/>
              </a:spcAft>
              <a:buClr>
                <a:schemeClr val="lt1"/>
              </a:buClr>
              <a:buSzPts val="1600"/>
              <a:buChar char="➢"/>
            </a:pPr>
            <a:r>
              <a:rPr lang="en-US" sz="1600">
                <a:solidFill>
                  <a:schemeClr val="lt1"/>
                </a:solidFill>
              </a:rPr>
              <a:t>Tradition meets innovation as data analysis </a:t>
            </a:r>
            <a:r>
              <a:rPr lang="en-US" sz="1600">
                <a:solidFill>
                  <a:schemeClr val="lt1"/>
                </a:solidFill>
              </a:rPr>
              <a:t>reshapes cricket strategy.</a:t>
            </a:r>
            <a:endParaRPr sz="1600">
              <a:solidFill>
                <a:schemeClr val="lt1"/>
              </a:solidFill>
            </a:endParaRPr>
          </a:p>
          <a:p>
            <a:pPr indent="-330200" lvl="0" marL="457200" rtl="0" algn="l">
              <a:spcBef>
                <a:spcPts val="0"/>
              </a:spcBef>
              <a:spcAft>
                <a:spcPts val="0"/>
              </a:spcAft>
              <a:buClr>
                <a:schemeClr val="accent1"/>
              </a:buClr>
              <a:buSzPts val="1600"/>
              <a:buChar char="❖"/>
            </a:pPr>
            <a:r>
              <a:rPr b="1" lang="en-US" sz="1600">
                <a:solidFill>
                  <a:schemeClr val="accent1"/>
                </a:solidFill>
              </a:rPr>
              <a:t>THE INVESTIGATION:</a:t>
            </a:r>
            <a:endParaRPr b="1" sz="1600">
              <a:solidFill>
                <a:schemeClr val="accent1"/>
              </a:solidFill>
            </a:endParaRPr>
          </a:p>
          <a:p>
            <a:pPr indent="-330200" lvl="1" marL="914400" rtl="0" algn="l">
              <a:spcBef>
                <a:spcPts val="0"/>
              </a:spcBef>
              <a:spcAft>
                <a:spcPts val="0"/>
              </a:spcAft>
              <a:buClr>
                <a:schemeClr val="lt1"/>
              </a:buClr>
              <a:buSzPts val="1600"/>
              <a:buChar char="➢"/>
            </a:pPr>
            <a:r>
              <a:rPr lang="en-US" sz="1600">
                <a:solidFill>
                  <a:schemeClr val="lt1"/>
                </a:solidFill>
              </a:rPr>
              <a:t>This report focuses on Ball-by-ball data for International Men's Cricket Matches (2003 - 2023) and Indian Premier League match data (2008 - 2023).</a:t>
            </a:r>
            <a:endParaRPr sz="1600">
              <a:solidFill>
                <a:schemeClr val="lt1"/>
              </a:solidFill>
            </a:endParaRPr>
          </a:p>
          <a:p>
            <a:pPr indent="-330200" lvl="1" marL="914400" rtl="0" algn="l">
              <a:spcBef>
                <a:spcPts val="0"/>
              </a:spcBef>
              <a:spcAft>
                <a:spcPts val="0"/>
              </a:spcAft>
              <a:buClr>
                <a:schemeClr val="lt1"/>
              </a:buClr>
              <a:buSzPts val="1600"/>
              <a:buChar char="➢"/>
            </a:pPr>
            <a:r>
              <a:rPr lang="en-US" sz="1600">
                <a:solidFill>
                  <a:schemeClr val="lt1"/>
                </a:solidFill>
              </a:rPr>
              <a:t>It unveils a meticulously crafted data engineering pipeline that downloads, structures, and transforms raw cricketing data into accessible and analyzable CSV files.</a:t>
            </a:r>
            <a:endParaRPr sz="1600">
              <a:solidFill>
                <a:schemeClr val="lt1"/>
              </a:solidFill>
            </a:endParaRPr>
          </a:p>
          <a:p>
            <a:pPr indent="-330200" lvl="0" marL="457200" rtl="0" algn="l">
              <a:spcBef>
                <a:spcPts val="0"/>
              </a:spcBef>
              <a:spcAft>
                <a:spcPts val="0"/>
              </a:spcAft>
              <a:buClr>
                <a:schemeClr val="accent1"/>
              </a:buClr>
              <a:buSzPts val="1600"/>
              <a:buChar char="❖"/>
            </a:pPr>
            <a:r>
              <a:rPr b="1" lang="en-US" sz="1600">
                <a:solidFill>
                  <a:schemeClr val="accent1"/>
                </a:solidFill>
              </a:rPr>
              <a:t>PRIMARY QUESTION:</a:t>
            </a:r>
            <a:endParaRPr b="1" sz="1600">
              <a:solidFill>
                <a:schemeClr val="accent1"/>
              </a:solidFill>
            </a:endParaRPr>
          </a:p>
          <a:p>
            <a:pPr indent="-330200" lvl="1" marL="914400" rtl="0" algn="l">
              <a:spcBef>
                <a:spcPts val="0"/>
              </a:spcBef>
              <a:spcAft>
                <a:spcPts val="0"/>
              </a:spcAft>
              <a:buClr>
                <a:schemeClr val="lt1"/>
              </a:buClr>
              <a:buSzPts val="1600"/>
              <a:buChar char="➢"/>
            </a:pPr>
            <a:r>
              <a:rPr lang="en-US" sz="1600">
                <a:solidFill>
                  <a:schemeClr val="lt1"/>
                </a:solidFill>
              </a:rPr>
              <a:t>Guiding Query: "What methods of dismissal hold significance in both the international format and the IPL? Do trends show similarity, and what can be inferred?"</a:t>
            </a:r>
            <a:endParaRPr sz="1600">
              <a:solidFill>
                <a:schemeClr val="lt1"/>
              </a:solidFill>
            </a:endParaRPr>
          </a:p>
          <a:p>
            <a:pPr indent="-330200" lvl="1" marL="914400" rtl="0" algn="l">
              <a:spcBef>
                <a:spcPts val="0"/>
              </a:spcBef>
              <a:spcAft>
                <a:spcPts val="0"/>
              </a:spcAft>
              <a:buClr>
                <a:schemeClr val="lt1"/>
              </a:buClr>
              <a:buSzPts val="1600"/>
              <a:buChar char="➢"/>
            </a:pPr>
            <a:r>
              <a:rPr lang="en-US" sz="1600">
                <a:solidFill>
                  <a:schemeClr val="lt1"/>
                </a:solidFill>
              </a:rPr>
              <a:t>Objective: Unravel dynamics of player dismissals, identify patterns, and discern trends to inform strategies and team compositions.</a:t>
            </a:r>
            <a:endParaRPr sz="1600">
              <a:solidFill>
                <a:schemeClr val="lt1"/>
              </a:solidFill>
            </a:endParaRPr>
          </a:p>
          <a:p>
            <a:pPr indent="-330200" lvl="0" marL="457200" rtl="0" algn="l">
              <a:spcBef>
                <a:spcPts val="0"/>
              </a:spcBef>
              <a:spcAft>
                <a:spcPts val="0"/>
              </a:spcAft>
              <a:buClr>
                <a:schemeClr val="accent1"/>
              </a:buClr>
              <a:buSzPts val="1600"/>
              <a:buChar char="❖"/>
            </a:pPr>
            <a:r>
              <a:rPr b="1" lang="en-US" sz="1600">
                <a:solidFill>
                  <a:schemeClr val="accent1"/>
                </a:solidFill>
              </a:rPr>
              <a:t>SIGNIFICANCE:</a:t>
            </a:r>
            <a:endParaRPr b="1" sz="1600">
              <a:solidFill>
                <a:schemeClr val="accent1"/>
              </a:solidFill>
            </a:endParaRPr>
          </a:p>
          <a:p>
            <a:pPr indent="-330200" lvl="1" marL="914400" rtl="0" algn="l">
              <a:spcBef>
                <a:spcPts val="0"/>
              </a:spcBef>
              <a:spcAft>
                <a:spcPts val="0"/>
              </a:spcAft>
              <a:buClr>
                <a:schemeClr val="lt1"/>
              </a:buClr>
              <a:buSzPts val="1600"/>
              <a:buChar char="➢"/>
            </a:pPr>
            <a:r>
              <a:rPr b="1" lang="en-US" sz="1600">
                <a:solidFill>
                  <a:schemeClr val="accent1"/>
                </a:solidFill>
              </a:rPr>
              <a:t>Strategic Insights:</a:t>
            </a:r>
            <a:endParaRPr b="1" sz="1600">
              <a:solidFill>
                <a:schemeClr val="accent1"/>
              </a:solidFill>
            </a:endParaRPr>
          </a:p>
          <a:p>
            <a:pPr indent="-330200" lvl="2" marL="1371600" rtl="0" algn="l">
              <a:spcBef>
                <a:spcPts val="0"/>
              </a:spcBef>
              <a:spcAft>
                <a:spcPts val="0"/>
              </a:spcAft>
              <a:buClr>
                <a:schemeClr val="lt1"/>
              </a:buClr>
              <a:buSzPts val="1600"/>
              <a:buChar char="■"/>
            </a:pPr>
            <a:r>
              <a:rPr lang="en-US" sz="1600">
                <a:solidFill>
                  <a:schemeClr val="lt1"/>
                </a:solidFill>
              </a:rPr>
              <a:t>Player performance evaluation.</a:t>
            </a:r>
            <a:endParaRPr sz="1600">
              <a:solidFill>
                <a:schemeClr val="lt1"/>
              </a:solidFill>
            </a:endParaRPr>
          </a:p>
          <a:p>
            <a:pPr indent="-330200" lvl="2" marL="1371600" rtl="0" algn="l">
              <a:spcBef>
                <a:spcPts val="0"/>
              </a:spcBef>
              <a:spcAft>
                <a:spcPts val="0"/>
              </a:spcAft>
              <a:buClr>
                <a:schemeClr val="lt1"/>
              </a:buClr>
              <a:buSzPts val="1600"/>
              <a:buChar char="■"/>
            </a:pPr>
            <a:r>
              <a:rPr lang="en-US" sz="1600">
                <a:solidFill>
                  <a:schemeClr val="lt1"/>
                </a:solidFill>
              </a:rPr>
              <a:t>Tailoring bowling and team strategies.</a:t>
            </a:r>
            <a:endParaRPr sz="1600">
              <a:solidFill>
                <a:schemeClr val="lt1"/>
              </a:solidFill>
            </a:endParaRPr>
          </a:p>
          <a:p>
            <a:pPr indent="-330200" lvl="1" marL="914400" rtl="0" algn="l">
              <a:spcBef>
                <a:spcPts val="0"/>
              </a:spcBef>
              <a:spcAft>
                <a:spcPts val="0"/>
              </a:spcAft>
              <a:buClr>
                <a:schemeClr val="lt1"/>
              </a:buClr>
              <a:buSzPts val="1600"/>
              <a:buChar char="➢"/>
            </a:pPr>
            <a:r>
              <a:rPr b="1" lang="en-US" sz="1600">
                <a:solidFill>
                  <a:schemeClr val="accent1"/>
                </a:solidFill>
              </a:rPr>
              <a:t>Informed Decision-Making:</a:t>
            </a:r>
            <a:endParaRPr b="1" sz="1600">
              <a:solidFill>
                <a:schemeClr val="accent1"/>
              </a:solidFill>
            </a:endParaRPr>
          </a:p>
          <a:p>
            <a:pPr indent="-330200" lvl="2" marL="1371600" rtl="0" algn="l">
              <a:spcBef>
                <a:spcPts val="0"/>
              </a:spcBef>
              <a:spcAft>
                <a:spcPts val="0"/>
              </a:spcAft>
              <a:buClr>
                <a:schemeClr val="lt1"/>
              </a:buClr>
              <a:buSzPts val="1600"/>
              <a:buChar char="■"/>
            </a:pPr>
            <a:r>
              <a:rPr lang="en-US" sz="1600">
                <a:solidFill>
                  <a:schemeClr val="lt1"/>
                </a:solidFill>
              </a:rPr>
              <a:t>Analysis of opponents.</a:t>
            </a:r>
            <a:endParaRPr sz="1600">
              <a:solidFill>
                <a:schemeClr val="lt1"/>
              </a:solidFill>
            </a:endParaRPr>
          </a:p>
          <a:p>
            <a:pPr indent="-330200" lvl="2" marL="1371600" rtl="0" algn="l">
              <a:spcBef>
                <a:spcPts val="0"/>
              </a:spcBef>
              <a:spcAft>
                <a:spcPts val="0"/>
              </a:spcAft>
              <a:buClr>
                <a:schemeClr val="lt1"/>
              </a:buClr>
              <a:buSzPts val="1600"/>
              <a:buChar char="■"/>
            </a:pPr>
            <a:r>
              <a:rPr lang="en-US" sz="1600">
                <a:solidFill>
                  <a:schemeClr val="lt1"/>
                </a:solidFill>
              </a:rPr>
              <a:t>In-game decisions grounded in statistical evidence.</a:t>
            </a:r>
            <a:endParaRPr sz="1600">
              <a:solidFill>
                <a:schemeClr val="lt1"/>
              </a:solidFill>
            </a:endParaRPr>
          </a:p>
          <a:p>
            <a:pPr indent="-330200" lvl="1" marL="914400" rtl="0" algn="l">
              <a:spcBef>
                <a:spcPts val="0"/>
              </a:spcBef>
              <a:spcAft>
                <a:spcPts val="0"/>
              </a:spcAft>
              <a:buClr>
                <a:schemeClr val="lt1"/>
              </a:buClr>
              <a:buSzPts val="1600"/>
              <a:buChar char="➢"/>
            </a:pPr>
            <a:r>
              <a:rPr b="1" lang="en-US" sz="1600">
                <a:solidFill>
                  <a:schemeClr val="accent1"/>
                </a:solidFill>
              </a:rPr>
              <a:t>Team Improvement:</a:t>
            </a:r>
            <a:endParaRPr b="1" sz="1600">
              <a:solidFill>
                <a:schemeClr val="accent1"/>
              </a:solidFill>
            </a:endParaRPr>
          </a:p>
          <a:p>
            <a:pPr indent="-330200" lvl="2" marL="1371600" rtl="0" algn="l">
              <a:spcBef>
                <a:spcPts val="0"/>
              </a:spcBef>
              <a:spcAft>
                <a:spcPts val="0"/>
              </a:spcAft>
              <a:buClr>
                <a:schemeClr val="lt1"/>
              </a:buClr>
              <a:buSzPts val="1600"/>
              <a:buChar char="■"/>
            </a:pPr>
            <a:r>
              <a:rPr lang="en-US" sz="1600">
                <a:solidFill>
                  <a:schemeClr val="lt1"/>
                </a:solidFill>
              </a:rPr>
              <a:t>Guiding training sessions.</a:t>
            </a:r>
            <a:endParaRPr sz="1600">
              <a:solidFill>
                <a:schemeClr val="lt1"/>
              </a:solidFill>
            </a:endParaRPr>
          </a:p>
          <a:p>
            <a:pPr indent="-330200" lvl="2" marL="1371600" rtl="0" algn="l">
              <a:spcBef>
                <a:spcPts val="0"/>
              </a:spcBef>
              <a:spcAft>
                <a:spcPts val="0"/>
              </a:spcAft>
              <a:buClr>
                <a:schemeClr val="lt1"/>
              </a:buClr>
              <a:buSzPts val="1600"/>
              <a:buChar char="■"/>
            </a:pPr>
            <a:r>
              <a:rPr lang="en-US" sz="1600">
                <a:solidFill>
                  <a:schemeClr val="lt1"/>
                </a:solidFill>
              </a:rPr>
              <a:t>Scouting potential talent.</a:t>
            </a:r>
            <a:endParaRPr sz="1600">
              <a:solidFill>
                <a:schemeClr val="lt1"/>
              </a:solidFill>
            </a:endParaRPr>
          </a:p>
          <a:p>
            <a:pPr indent="-330200" lvl="2" marL="1371600" rtl="0" algn="l">
              <a:spcBef>
                <a:spcPts val="0"/>
              </a:spcBef>
              <a:spcAft>
                <a:spcPts val="0"/>
              </a:spcAft>
              <a:buClr>
                <a:schemeClr val="lt1"/>
              </a:buClr>
              <a:buSzPts val="1600"/>
              <a:buChar char="■"/>
            </a:pPr>
            <a:r>
              <a:rPr lang="en-US" sz="1600">
                <a:solidFill>
                  <a:schemeClr val="lt1"/>
                </a:solidFill>
              </a:rPr>
              <a:t>Addressing weaknesses for overall team enhancement.</a:t>
            </a:r>
            <a:endParaRPr sz="1600">
              <a:solidFill>
                <a:schemeClr val="lt1"/>
              </a:solidFill>
            </a:endParaRPr>
          </a:p>
        </p:txBody>
      </p:sp>
      <p:pic>
        <p:nvPicPr>
          <p:cNvPr id="485" name="Google Shape;485;p60"/>
          <p:cNvPicPr preferRelativeResize="0"/>
          <p:nvPr/>
        </p:nvPicPr>
        <p:blipFill>
          <a:blip r:embed="rId3">
            <a:alphaModFix/>
          </a:blip>
          <a:stretch>
            <a:fillRect/>
          </a:stretch>
        </p:blipFill>
        <p:spPr>
          <a:xfrm>
            <a:off x="9198325" y="4365950"/>
            <a:ext cx="2364300" cy="2364300"/>
          </a:xfrm>
          <a:prstGeom prst="diamond">
            <a:avLst/>
          </a:prstGeom>
          <a:noFill/>
          <a:ln cap="flat" cmpd="sng" w="19050">
            <a:solidFill>
              <a:schemeClr val="accent1"/>
            </a:solidFill>
            <a:prstDash val="solid"/>
            <a:round/>
            <a:headEnd len="sm" w="sm" type="none"/>
            <a:tailEnd len="sm" w="sm" type="none"/>
          </a:ln>
        </p:spPr>
      </p:pic>
      <p:pic>
        <p:nvPicPr>
          <p:cNvPr id="486" name="Google Shape;486;p60"/>
          <p:cNvPicPr preferRelativeResize="0"/>
          <p:nvPr/>
        </p:nvPicPr>
        <p:blipFill rotWithShape="1">
          <a:blip r:embed="rId4">
            <a:alphaModFix/>
          </a:blip>
          <a:srcRect b="0" l="8625" r="0" t="0"/>
          <a:stretch/>
        </p:blipFill>
        <p:spPr>
          <a:xfrm>
            <a:off x="7053225" y="3975275"/>
            <a:ext cx="2312700" cy="2291700"/>
          </a:xfrm>
          <a:prstGeom prst="diamond">
            <a:avLst/>
          </a:prstGeom>
          <a:noFill/>
          <a:ln cap="flat" cmpd="sng" w="19050">
            <a:solidFill>
              <a:schemeClr val="accent1"/>
            </a:solidFill>
            <a:prstDash val="solid"/>
            <a:round/>
            <a:headEnd len="sm" w="sm" type="none"/>
            <a:tailEnd len="sm" w="sm" type="none"/>
          </a:ln>
        </p:spPr>
      </p:pic>
      <p:pic>
        <p:nvPicPr>
          <p:cNvPr id="487" name="Google Shape;487;p60"/>
          <p:cNvPicPr preferRelativeResize="0"/>
          <p:nvPr/>
        </p:nvPicPr>
        <p:blipFill>
          <a:blip r:embed="rId5">
            <a:alphaModFix/>
          </a:blip>
          <a:stretch>
            <a:fillRect/>
          </a:stretch>
        </p:blipFill>
        <p:spPr>
          <a:xfrm>
            <a:off x="9570400" y="229944"/>
            <a:ext cx="2441700" cy="1289700"/>
          </a:xfrm>
          <a:prstGeom prst="roundRect">
            <a:avLst>
              <a:gd fmla="val 16667" name="adj"/>
            </a:avLst>
          </a:prstGeom>
          <a:noFill/>
          <a:ln cap="flat" cmpd="sng" w="19050">
            <a:solidFill>
              <a:schemeClr val="lt1"/>
            </a:solidFill>
            <a:prstDash val="solid"/>
            <a:round/>
            <a:headEnd len="sm" w="sm" type="none"/>
            <a:tailEnd len="sm" w="sm" type="none"/>
          </a:ln>
        </p:spPr>
      </p:pic>
      <p:pic>
        <p:nvPicPr>
          <p:cNvPr id="488" name="Google Shape;488;p60"/>
          <p:cNvPicPr preferRelativeResize="0"/>
          <p:nvPr/>
        </p:nvPicPr>
        <p:blipFill rotWithShape="1">
          <a:blip r:embed="rId6">
            <a:alphaModFix/>
          </a:blip>
          <a:srcRect b="26603" l="0" r="0" t="26608"/>
          <a:stretch/>
        </p:blipFill>
        <p:spPr>
          <a:xfrm>
            <a:off x="8169800" y="3775675"/>
            <a:ext cx="2646300" cy="1289700"/>
          </a:xfrm>
          <a:prstGeom prst="flowChartMerge">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2" name="Shape 492"/>
        <p:cNvGrpSpPr/>
        <p:nvPr/>
      </p:nvGrpSpPr>
      <p:grpSpPr>
        <a:xfrm>
          <a:off x="0" y="0"/>
          <a:ext cx="0" cy="0"/>
          <a:chOff x="0" y="0"/>
          <a:chExt cx="0" cy="0"/>
        </a:xfrm>
      </p:grpSpPr>
      <p:pic>
        <p:nvPicPr>
          <p:cNvPr id="493" name="Google Shape;493;p61"/>
          <p:cNvPicPr preferRelativeResize="0"/>
          <p:nvPr/>
        </p:nvPicPr>
        <p:blipFill rotWithShape="1">
          <a:blip r:embed="rId3">
            <a:alphaModFix/>
          </a:blip>
          <a:srcRect b="28804" l="16699" r="21636" t="9531"/>
          <a:stretch/>
        </p:blipFill>
        <p:spPr>
          <a:xfrm>
            <a:off x="1567795" y="2109165"/>
            <a:ext cx="2639670" cy="2639670"/>
          </a:xfrm>
          <a:prstGeom prst="flowChartConnector">
            <a:avLst/>
          </a:prstGeom>
          <a:noFill/>
          <a:ln>
            <a:noFill/>
          </a:ln>
        </p:spPr>
      </p:pic>
      <p:sp>
        <p:nvSpPr>
          <p:cNvPr id="494" name="Google Shape;494;p61"/>
          <p:cNvSpPr/>
          <p:nvPr/>
        </p:nvSpPr>
        <p:spPr>
          <a:xfrm>
            <a:off x="874000" y="1669856"/>
            <a:ext cx="3806113" cy="3806113"/>
          </a:xfrm>
          <a:prstGeom prst="arc">
            <a:avLst>
              <a:gd fmla="val 17064201" name="adj1"/>
              <a:gd fmla="val 4476881" name="adj2"/>
            </a:avLst>
          </a:prstGeom>
          <a:no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5" name="Google Shape;495;p61"/>
          <p:cNvSpPr/>
          <p:nvPr/>
        </p:nvSpPr>
        <p:spPr>
          <a:xfrm>
            <a:off x="3690491" y="1867775"/>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496" name="Google Shape;496;p61"/>
          <p:cNvSpPr/>
          <p:nvPr/>
        </p:nvSpPr>
        <p:spPr>
          <a:xfrm>
            <a:off x="4382074" y="2608158"/>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497" name="Google Shape;497;p61"/>
          <p:cNvSpPr/>
          <p:nvPr/>
        </p:nvSpPr>
        <p:spPr>
          <a:xfrm>
            <a:off x="4597880" y="3483856"/>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498" name="Google Shape;498;p61"/>
          <p:cNvSpPr/>
          <p:nvPr/>
        </p:nvSpPr>
        <p:spPr>
          <a:xfrm>
            <a:off x="3690491" y="5079600"/>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sp>
        <p:nvSpPr>
          <p:cNvPr id="499" name="Google Shape;499;p61"/>
          <p:cNvSpPr/>
          <p:nvPr/>
        </p:nvSpPr>
        <p:spPr>
          <a:xfrm>
            <a:off x="4382074" y="4343942"/>
            <a:ext cx="178113" cy="178113"/>
          </a:xfrm>
          <a:prstGeom prst="flowChartConnector">
            <a:avLst/>
          </a:prstGeom>
          <a:solidFill>
            <a:schemeClr val="lt1"/>
          </a:solidFill>
          <a:ln cap="flat" cmpd="sng" w="25400">
            <a:solidFill>
              <a:schemeClr val="lt1"/>
            </a:solidFill>
            <a:prstDash val="solid"/>
            <a:miter lim="800000"/>
            <a:headEnd len="sm" w="sm" type="none"/>
            <a:tailEnd len="sm" w="sm" type="none"/>
          </a:ln>
        </p:spPr>
        <p:txBody>
          <a:bodyPr anchorCtr="0" anchor="ctr" bIns="72000" lIns="90000" spcFirstLastPara="1" rIns="90000" wrap="square" tIns="72000">
            <a:noAutofit/>
          </a:bodyPr>
          <a:lstStyle/>
          <a:p>
            <a:pPr indent="0" lvl="0" marL="0" marR="0" rtl="0" algn="ctr">
              <a:lnSpc>
                <a:spcPct val="100000"/>
              </a:lnSpc>
              <a:spcBef>
                <a:spcPts val="0"/>
              </a:spcBef>
              <a:spcAft>
                <a:spcPts val="0"/>
              </a:spcAft>
              <a:buClr>
                <a:srgbClr val="F0AB00"/>
              </a:buClr>
              <a:buSzPts val="1440"/>
              <a:buFont typeface="Arial"/>
              <a:buNone/>
            </a:pPr>
            <a:r>
              <a:t/>
            </a:r>
            <a:endParaRPr b="0" i="0" sz="1800" u="none" cap="none" strike="noStrike">
              <a:solidFill>
                <a:srgbClr val="000000"/>
              </a:solidFill>
              <a:latin typeface="Arial"/>
              <a:ea typeface="Arial"/>
              <a:cs typeface="Arial"/>
              <a:sym typeface="Arial"/>
            </a:endParaRPr>
          </a:p>
        </p:txBody>
      </p:sp>
      <p:cxnSp>
        <p:nvCxnSpPr>
          <p:cNvPr id="500" name="Google Shape;500;p61"/>
          <p:cNvCxnSpPr>
            <a:stCxn id="495" idx="6"/>
          </p:cNvCxnSpPr>
          <p:nvPr/>
        </p:nvCxnSpPr>
        <p:spPr>
          <a:xfrm>
            <a:off x="3868604" y="1956832"/>
            <a:ext cx="2551800" cy="0"/>
          </a:xfrm>
          <a:prstGeom prst="straightConnector1">
            <a:avLst/>
          </a:prstGeom>
          <a:noFill/>
          <a:ln cap="flat" cmpd="sng" w="25400">
            <a:solidFill>
              <a:schemeClr val="lt1"/>
            </a:solidFill>
            <a:prstDash val="solid"/>
            <a:round/>
            <a:headEnd len="sm" w="sm" type="none"/>
            <a:tailEnd len="sm" w="sm" type="none"/>
          </a:ln>
        </p:spPr>
      </p:cxnSp>
      <p:cxnSp>
        <p:nvCxnSpPr>
          <p:cNvPr id="501" name="Google Shape;501;p61"/>
          <p:cNvCxnSpPr>
            <a:stCxn id="496" idx="6"/>
          </p:cNvCxnSpPr>
          <p:nvPr/>
        </p:nvCxnSpPr>
        <p:spPr>
          <a:xfrm>
            <a:off x="4560187" y="2697215"/>
            <a:ext cx="1814400" cy="0"/>
          </a:xfrm>
          <a:prstGeom prst="straightConnector1">
            <a:avLst/>
          </a:prstGeom>
          <a:noFill/>
          <a:ln cap="flat" cmpd="sng" w="25400">
            <a:solidFill>
              <a:schemeClr val="lt1"/>
            </a:solidFill>
            <a:prstDash val="solid"/>
            <a:round/>
            <a:headEnd len="sm" w="sm" type="none"/>
            <a:tailEnd len="sm" w="sm" type="none"/>
          </a:ln>
        </p:spPr>
      </p:cxnSp>
      <p:cxnSp>
        <p:nvCxnSpPr>
          <p:cNvPr id="502" name="Google Shape;502;p61"/>
          <p:cNvCxnSpPr/>
          <p:nvPr/>
        </p:nvCxnSpPr>
        <p:spPr>
          <a:xfrm>
            <a:off x="4680112" y="3571144"/>
            <a:ext cx="1740423" cy="0"/>
          </a:xfrm>
          <a:prstGeom prst="straightConnector1">
            <a:avLst/>
          </a:prstGeom>
          <a:noFill/>
          <a:ln cap="flat" cmpd="sng" w="25400">
            <a:solidFill>
              <a:schemeClr val="lt1"/>
            </a:solidFill>
            <a:prstDash val="solid"/>
            <a:round/>
            <a:headEnd len="sm" w="sm" type="none"/>
            <a:tailEnd len="sm" w="sm" type="none"/>
          </a:ln>
        </p:spPr>
      </p:cxnSp>
      <p:cxnSp>
        <p:nvCxnSpPr>
          <p:cNvPr id="503" name="Google Shape;503;p61"/>
          <p:cNvCxnSpPr>
            <a:stCxn id="499" idx="6"/>
          </p:cNvCxnSpPr>
          <p:nvPr/>
        </p:nvCxnSpPr>
        <p:spPr>
          <a:xfrm>
            <a:off x="4560187" y="4432999"/>
            <a:ext cx="1913400" cy="0"/>
          </a:xfrm>
          <a:prstGeom prst="straightConnector1">
            <a:avLst/>
          </a:prstGeom>
          <a:noFill/>
          <a:ln cap="flat" cmpd="sng" w="25400">
            <a:solidFill>
              <a:schemeClr val="lt1"/>
            </a:solidFill>
            <a:prstDash val="solid"/>
            <a:round/>
            <a:headEnd len="sm" w="sm" type="none"/>
            <a:tailEnd len="sm" w="sm" type="none"/>
          </a:ln>
        </p:spPr>
      </p:cxnSp>
      <p:cxnSp>
        <p:nvCxnSpPr>
          <p:cNvPr id="504" name="Google Shape;504;p61"/>
          <p:cNvCxnSpPr/>
          <p:nvPr/>
        </p:nvCxnSpPr>
        <p:spPr>
          <a:xfrm>
            <a:off x="3850099" y="5194461"/>
            <a:ext cx="2570436" cy="0"/>
          </a:xfrm>
          <a:prstGeom prst="straightConnector1">
            <a:avLst/>
          </a:prstGeom>
          <a:noFill/>
          <a:ln cap="flat" cmpd="sng" w="25400">
            <a:solidFill>
              <a:schemeClr val="lt1"/>
            </a:solidFill>
            <a:prstDash val="solid"/>
            <a:round/>
            <a:headEnd len="sm" w="sm" type="none"/>
            <a:tailEnd len="sm" w="sm" type="none"/>
          </a:ln>
        </p:spPr>
      </p:cxnSp>
      <p:sp>
        <p:nvSpPr>
          <p:cNvPr id="505" name="Google Shape;505;p61"/>
          <p:cNvSpPr txBox="1"/>
          <p:nvPr/>
        </p:nvSpPr>
        <p:spPr>
          <a:xfrm>
            <a:off x="6420535" y="1772165"/>
            <a:ext cx="474912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rgbClr val="3F3F3F"/>
                </a:solidFill>
              </a:rPr>
              <a:t>Introduction</a:t>
            </a:r>
            <a:endParaRPr b="0" i="0" sz="24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506" name="Google Shape;506;p61"/>
          <p:cNvSpPr txBox="1"/>
          <p:nvPr/>
        </p:nvSpPr>
        <p:spPr>
          <a:xfrm>
            <a:off x="6420535" y="2508231"/>
            <a:ext cx="47491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Arial"/>
              <a:buNone/>
            </a:pPr>
            <a:r>
              <a:rPr lang="en-US" sz="2400">
                <a:solidFill>
                  <a:schemeClr val="lt1"/>
                </a:solidFill>
              </a:rPr>
              <a:t>Methods</a:t>
            </a:r>
            <a:endParaRPr b="0" i="0" sz="2400" u="none" cap="none" strike="noStrike">
              <a:solidFill>
                <a:schemeClr val="lt1"/>
              </a:solidFill>
              <a:latin typeface="Arial"/>
              <a:ea typeface="Arial"/>
              <a:cs typeface="Arial"/>
              <a:sym typeface="Arial"/>
            </a:endParaRPr>
          </a:p>
        </p:txBody>
      </p:sp>
      <p:sp>
        <p:nvSpPr>
          <p:cNvPr id="507" name="Google Shape;507;p61"/>
          <p:cNvSpPr txBox="1"/>
          <p:nvPr/>
        </p:nvSpPr>
        <p:spPr>
          <a:xfrm>
            <a:off x="6420535" y="3386478"/>
            <a:ext cx="47491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C4C"/>
              </a:buClr>
              <a:buSzPts val="2400"/>
              <a:buFont typeface="Arial"/>
              <a:buNone/>
            </a:pPr>
            <a:r>
              <a:rPr lang="en-US" sz="2400">
                <a:solidFill>
                  <a:srgbClr val="4C4C4C"/>
                </a:solidFill>
              </a:rPr>
              <a:t>Results</a:t>
            </a:r>
            <a:endParaRPr b="0" i="0" sz="2400" u="none" cap="none" strike="noStrike">
              <a:solidFill>
                <a:srgbClr val="4C4C4C"/>
              </a:solidFill>
              <a:latin typeface="Arial"/>
              <a:ea typeface="Arial"/>
              <a:cs typeface="Arial"/>
              <a:sym typeface="Arial"/>
            </a:endParaRPr>
          </a:p>
        </p:txBody>
      </p:sp>
      <p:sp>
        <p:nvSpPr>
          <p:cNvPr id="508" name="Google Shape;508;p61"/>
          <p:cNvSpPr txBox="1"/>
          <p:nvPr/>
        </p:nvSpPr>
        <p:spPr>
          <a:xfrm>
            <a:off x="6420535" y="4987039"/>
            <a:ext cx="47491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C4C"/>
              </a:buClr>
              <a:buSzPts val="2400"/>
              <a:buFont typeface="Arial"/>
              <a:buNone/>
            </a:pPr>
            <a:r>
              <a:rPr lang="en-US" sz="2400">
                <a:solidFill>
                  <a:srgbClr val="4C4C4C"/>
                </a:solidFill>
              </a:rPr>
              <a:t>The end</a:t>
            </a:r>
            <a:endParaRPr b="0" i="0" sz="1400" u="none" cap="none" strike="noStrike">
              <a:solidFill>
                <a:srgbClr val="000000"/>
              </a:solidFill>
              <a:latin typeface="Arial"/>
              <a:ea typeface="Arial"/>
              <a:cs typeface="Arial"/>
              <a:sym typeface="Arial"/>
            </a:endParaRPr>
          </a:p>
        </p:txBody>
      </p:sp>
      <p:sp>
        <p:nvSpPr>
          <p:cNvPr id="509" name="Google Shape;509;p61"/>
          <p:cNvSpPr txBox="1"/>
          <p:nvPr/>
        </p:nvSpPr>
        <p:spPr>
          <a:xfrm>
            <a:off x="6420535" y="4195187"/>
            <a:ext cx="5941735" cy="46166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4C4C4C"/>
              </a:buClr>
              <a:buSzPts val="2400"/>
              <a:buFont typeface="Arial"/>
              <a:buNone/>
            </a:pPr>
            <a:r>
              <a:rPr lang="en-US" sz="2400">
                <a:solidFill>
                  <a:srgbClr val="4C4C4C"/>
                </a:solidFill>
              </a:rPr>
              <a:t>Discussion/Future Works</a:t>
            </a:r>
            <a:endParaRPr b="0" i="0" sz="2400" u="none" cap="none" strike="noStrike">
              <a:solidFill>
                <a:srgbClr val="4C4C4C"/>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3" name="Shape 513"/>
        <p:cNvGrpSpPr/>
        <p:nvPr/>
      </p:nvGrpSpPr>
      <p:grpSpPr>
        <a:xfrm>
          <a:off x="0" y="0"/>
          <a:ext cx="0" cy="0"/>
          <a:chOff x="0" y="0"/>
          <a:chExt cx="0" cy="0"/>
        </a:xfrm>
      </p:grpSpPr>
      <p:sp>
        <p:nvSpPr>
          <p:cNvPr id="514" name="Google Shape;514;p62"/>
          <p:cNvSpPr txBox="1"/>
          <p:nvPr>
            <p:ph type="title"/>
          </p:nvPr>
        </p:nvSpPr>
        <p:spPr>
          <a:xfrm>
            <a:off x="268450" y="205589"/>
            <a:ext cx="11184000" cy="369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300"/>
              <a:buFont typeface="Arial"/>
              <a:buNone/>
            </a:pPr>
            <a:r>
              <a:rPr lang="en-US">
                <a:solidFill>
                  <a:schemeClr val="accent1"/>
                </a:solidFill>
              </a:rPr>
              <a:t>Methods | </a:t>
            </a:r>
            <a:r>
              <a:rPr lang="en-US">
                <a:solidFill>
                  <a:schemeClr val="lt1"/>
                </a:solidFill>
              </a:rPr>
              <a:t>The Data Engineering Pipeline</a:t>
            </a:r>
            <a:endParaRPr/>
          </a:p>
        </p:txBody>
      </p:sp>
      <p:sp>
        <p:nvSpPr>
          <p:cNvPr id="515" name="Google Shape;515;p62"/>
          <p:cNvSpPr txBox="1"/>
          <p:nvPr>
            <p:ph idx="12" type="sldNum"/>
          </p:nvPr>
        </p:nvSpPr>
        <p:spPr>
          <a:xfrm>
            <a:off x="11452445" y="6486759"/>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r>
              <a:rPr lang="en-US">
                <a:solidFill>
                  <a:schemeClr val="lt1"/>
                </a:solidFill>
              </a:rPr>
              <a:t>5</a:t>
            </a:r>
            <a:endParaRPr>
              <a:solidFill>
                <a:schemeClr val="lt1"/>
              </a:solidFill>
            </a:endParaRPr>
          </a:p>
        </p:txBody>
      </p:sp>
      <p:grpSp>
        <p:nvGrpSpPr>
          <p:cNvPr id="516" name="Google Shape;516;p62"/>
          <p:cNvGrpSpPr/>
          <p:nvPr/>
        </p:nvGrpSpPr>
        <p:grpSpPr>
          <a:xfrm>
            <a:off x="0" y="816063"/>
            <a:ext cx="2952726" cy="4267374"/>
            <a:chOff x="0" y="1189989"/>
            <a:chExt cx="2214600" cy="3200610"/>
          </a:xfrm>
        </p:grpSpPr>
        <p:sp>
          <p:nvSpPr>
            <p:cNvPr id="517" name="Google Shape;517;p62"/>
            <p:cNvSpPr/>
            <p:nvPr/>
          </p:nvSpPr>
          <p:spPr>
            <a:xfrm>
              <a:off x="0" y="1189989"/>
              <a:ext cx="2214600" cy="669000"/>
            </a:xfrm>
            <a:prstGeom prst="homePlate">
              <a:avLst>
                <a:gd fmla="val 50000" name="adj"/>
              </a:avLst>
            </a:prstGeom>
            <a:solidFill>
              <a:srgbClr val="F0AB00">
                <a:alpha val="8038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lang="en-US" sz="1450">
                  <a:solidFill>
                    <a:schemeClr val="lt1"/>
                  </a:solidFill>
                </a:rPr>
                <a:t>Downloading and Extracting JSON Data</a:t>
              </a:r>
              <a:endParaRPr b="1" sz="1450">
                <a:solidFill>
                  <a:schemeClr val="lt1"/>
                </a:solidFill>
              </a:endParaRPr>
            </a:p>
          </p:txBody>
        </p:sp>
        <p:sp>
          <p:nvSpPr>
            <p:cNvPr id="518" name="Google Shape;518;p62"/>
            <p:cNvSpPr txBox="1"/>
            <p:nvPr/>
          </p:nvSpPr>
          <p:spPr>
            <a:xfrm>
              <a:off x="295050" y="2040100"/>
              <a:ext cx="1624500" cy="2350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300">
                  <a:solidFill>
                    <a:schemeClr val="accent1"/>
                  </a:solidFill>
                </a:rPr>
                <a:t>+&gt;</a:t>
              </a:r>
              <a:r>
                <a:rPr lang="en-US" sz="1200">
                  <a:solidFill>
                    <a:schemeClr val="lt1"/>
                  </a:solidFill>
                </a:rPr>
                <a:t> Downloads ZIP files containing JSON data for International Twenty over format matches and Indian Premier League matches</a:t>
              </a:r>
              <a:r>
                <a:rPr lang="en-US" sz="1200">
                  <a:solidFill>
                    <a:schemeClr val="lt1"/>
                  </a:solidFill>
                </a:rPr>
                <a:t>.</a:t>
              </a:r>
              <a:endParaRPr sz="1200">
                <a:solidFill>
                  <a:schemeClr val="lt1"/>
                </a:solidFill>
              </a:endParaRPr>
            </a:p>
            <a:p>
              <a:pPr indent="0" lvl="0" marL="0" rtl="0" algn="l">
                <a:lnSpc>
                  <a:spcPct val="115000"/>
                </a:lnSpc>
                <a:spcBef>
                  <a:spcPts val="0"/>
                </a:spcBef>
                <a:spcAft>
                  <a:spcPts val="0"/>
                </a:spcAft>
                <a:buNone/>
              </a:pPr>
              <a:r>
                <a:rPr b="1" lang="en-US" sz="1300">
                  <a:solidFill>
                    <a:schemeClr val="accent1"/>
                  </a:solidFill>
                </a:rPr>
                <a:t>+&gt;</a:t>
              </a:r>
              <a:r>
                <a:rPr lang="en-US" sz="1200">
                  <a:solidFill>
                    <a:schemeClr val="lt1"/>
                  </a:solidFill>
                </a:rPr>
                <a:t>  It then</a:t>
              </a:r>
              <a:r>
                <a:rPr lang="en-US" sz="1200">
                  <a:solidFill>
                    <a:schemeClr val="lt1"/>
                  </a:solidFill>
                </a:rPr>
                <a:t> extracts the contents of the ZIP files</a:t>
              </a:r>
              <a:r>
                <a:rPr lang="en-US" sz="1200">
                  <a:solidFill>
                    <a:schemeClr val="lt1"/>
                  </a:solidFill>
                </a:rPr>
                <a:t> into respective directories ‘t20s_male_json/’ and ‘ipl_json/’.</a:t>
              </a:r>
              <a:endParaRPr sz="1200">
                <a:solidFill>
                  <a:schemeClr val="lt1"/>
                </a:solidFill>
              </a:endParaRPr>
            </a:p>
            <a:p>
              <a:pPr indent="0" lvl="0" marL="0" rtl="0" algn="l">
                <a:lnSpc>
                  <a:spcPct val="115000"/>
                </a:lnSpc>
                <a:spcBef>
                  <a:spcPts val="0"/>
                </a:spcBef>
                <a:spcAft>
                  <a:spcPts val="0"/>
                </a:spcAft>
                <a:buNone/>
              </a:pPr>
              <a:r>
                <a:t/>
              </a:r>
              <a:endParaRPr>
                <a:solidFill>
                  <a:schemeClr val="lt1"/>
                </a:solidFill>
              </a:endParaRPr>
            </a:p>
          </p:txBody>
        </p:sp>
      </p:grpSp>
      <p:grpSp>
        <p:nvGrpSpPr>
          <p:cNvPr id="519" name="Google Shape;519;p62"/>
          <p:cNvGrpSpPr/>
          <p:nvPr/>
        </p:nvGrpSpPr>
        <p:grpSpPr>
          <a:xfrm>
            <a:off x="2502414" y="815777"/>
            <a:ext cx="2751931" cy="4180184"/>
            <a:chOff x="1838325" y="1189775"/>
            <a:chExt cx="2064000" cy="3135217"/>
          </a:xfrm>
        </p:grpSpPr>
        <p:sp>
          <p:nvSpPr>
            <p:cNvPr id="520" name="Google Shape;520;p62"/>
            <p:cNvSpPr/>
            <p:nvPr/>
          </p:nvSpPr>
          <p:spPr>
            <a:xfrm>
              <a:off x="1838325" y="1189775"/>
              <a:ext cx="2064000" cy="669000"/>
            </a:xfrm>
            <a:prstGeom prst="chevron">
              <a:avLst>
                <a:gd fmla="val 50000" name="adj"/>
              </a:avLst>
            </a:prstGeom>
            <a:solidFill>
              <a:srgbClr val="F0AB00">
                <a:alpha val="85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lang="en-US" sz="1450">
                  <a:solidFill>
                    <a:schemeClr val="lt1"/>
                  </a:solidFill>
                </a:rPr>
                <a:t>Data Loading Functions</a:t>
              </a:r>
              <a:endParaRPr b="1" sz="1450">
                <a:solidFill>
                  <a:schemeClr val="lt1"/>
                </a:solidFill>
              </a:endParaRPr>
            </a:p>
          </p:txBody>
        </p:sp>
        <p:sp>
          <p:nvSpPr>
            <p:cNvPr id="521" name="Google Shape;521;p62"/>
            <p:cNvSpPr txBox="1"/>
            <p:nvPr/>
          </p:nvSpPr>
          <p:spPr>
            <a:xfrm>
              <a:off x="2017250" y="1974492"/>
              <a:ext cx="1624500" cy="2350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b="1" lang="en-US" sz="1300">
                  <a:solidFill>
                    <a:schemeClr val="accent1"/>
                  </a:solidFill>
                </a:rPr>
                <a:t>+&gt;</a:t>
              </a:r>
              <a:r>
                <a:rPr lang="en-US" sz="1200">
                  <a:solidFill>
                    <a:schemeClr val="lt1"/>
                  </a:solidFill>
                </a:rPr>
                <a:t> </a:t>
              </a:r>
              <a:r>
                <a:rPr lang="en-US" sz="1200">
                  <a:solidFill>
                    <a:schemeClr val="lt1"/>
                  </a:solidFill>
                </a:rPr>
                <a:t>Two functions ‘load_data_it20’ and ‘load_data_ipl’ are defined to load JSON files into lists.</a:t>
              </a:r>
              <a:endParaRPr sz="1200">
                <a:solidFill>
                  <a:schemeClr val="lt1"/>
                </a:solidFill>
              </a:endParaRPr>
            </a:p>
            <a:p>
              <a:pPr indent="0" lvl="0" marL="0" rtl="0" algn="l">
                <a:lnSpc>
                  <a:spcPct val="115000"/>
                </a:lnSpc>
                <a:spcBef>
                  <a:spcPts val="0"/>
                </a:spcBef>
                <a:spcAft>
                  <a:spcPts val="0"/>
                </a:spcAft>
                <a:buClr>
                  <a:schemeClr val="dk1"/>
                </a:buClr>
                <a:buSzPts val="1100"/>
                <a:buFont typeface="Arial"/>
                <a:buNone/>
              </a:pPr>
              <a:r>
                <a:rPr b="1" lang="en-US" sz="1300">
                  <a:solidFill>
                    <a:schemeClr val="accent1"/>
                  </a:solidFill>
                </a:rPr>
                <a:t>+&gt;</a:t>
              </a:r>
              <a:r>
                <a:rPr lang="en-US" sz="1200">
                  <a:solidFill>
                    <a:schemeClr val="lt1"/>
                  </a:solidFill>
                </a:rPr>
                <a:t> </a:t>
              </a:r>
              <a:r>
                <a:rPr lang="en-US" sz="1200">
                  <a:solidFill>
                    <a:schemeClr val="lt1"/>
                  </a:solidFill>
                </a:rPr>
                <a:t>These functions iterate through JSON files, load each file's data, and append it to a list.</a:t>
              </a:r>
              <a:endParaRPr sz="1200">
                <a:solidFill>
                  <a:schemeClr val="lt1"/>
                </a:solidFill>
              </a:endParaRPr>
            </a:p>
            <a:p>
              <a:pPr indent="0" lvl="0" marL="0" rtl="0" algn="l">
                <a:lnSpc>
                  <a:spcPct val="115000"/>
                </a:lnSpc>
                <a:spcBef>
                  <a:spcPts val="0"/>
                </a:spcBef>
                <a:spcAft>
                  <a:spcPts val="0"/>
                </a:spcAft>
                <a:buClr>
                  <a:schemeClr val="dk1"/>
                </a:buClr>
                <a:buSzPts val="1100"/>
                <a:buFont typeface="Arial"/>
                <a:buNone/>
              </a:pPr>
              <a:r>
                <a:rPr b="1" lang="en-US" sz="1300">
                  <a:solidFill>
                    <a:schemeClr val="accent1"/>
                  </a:solidFill>
                </a:rPr>
                <a:t>+&gt;</a:t>
              </a:r>
              <a:r>
                <a:rPr lang="en-US" sz="1200">
                  <a:solidFill>
                    <a:schemeClr val="lt1"/>
                  </a:solidFill>
                </a:rPr>
                <a:t> </a:t>
              </a:r>
              <a:r>
                <a:rPr lang="en-US" sz="1200">
                  <a:solidFill>
                    <a:schemeClr val="lt1"/>
                  </a:solidFill>
                </a:rPr>
                <a:t>Match IDs are extracted from filenames and added to the data.</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p:txBody>
        </p:sp>
      </p:grpSp>
      <p:grpSp>
        <p:nvGrpSpPr>
          <p:cNvPr id="522" name="Google Shape;522;p62"/>
          <p:cNvGrpSpPr/>
          <p:nvPr/>
        </p:nvGrpSpPr>
        <p:grpSpPr>
          <a:xfrm>
            <a:off x="4802732" y="815927"/>
            <a:ext cx="2751931" cy="4180034"/>
            <a:chOff x="3516750" y="1189775"/>
            <a:chExt cx="2064000" cy="3135104"/>
          </a:xfrm>
        </p:grpSpPr>
        <p:sp>
          <p:nvSpPr>
            <p:cNvPr id="523" name="Google Shape;523;p62"/>
            <p:cNvSpPr/>
            <p:nvPr/>
          </p:nvSpPr>
          <p:spPr>
            <a:xfrm>
              <a:off x="3516750" y="1189775"/>
              <a:ext cx="2064000" cy="669000"/>
            </a:xfrm>
            <a:prstGeom prst="chevron">
              <a:avLst>
                <a:gd fmla="val 50000" name="adj"/>
              </a:avLst>
            </a:prstGeom>
            <a:solidFill>
              <a:srgbClr val="F0AB00">
                <a:alpha val="9000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450">
                  <a:solidFill>
                    <a:schemeClr val="lt1"/>
                  </a:solidFill>
                </a:rPr>
                <a:t>Data Processing</a:t>
              </a:r>
              <a:endParaRPr sz="1900">
                <a:solidFill>
                  <a:schemeClr val="lt1"/>
                </a:solidFill>
              </a:endParaRPr>
            </a:p>
          </p:txBody>
        </p:sp>
        <p:sp>
          <p:nvSpPr>
            <p:cNvPr id="524" name="Google Shape;524;p62"/>
            <p:cNvSpPr txBox="1"/>
            <p:nvPr/>
          </p:nvSpPr>
          <p:spPr>
            <a:xfrm>
              <a:off x="3736506" y="1974379"/>
              <a:ext cx="1624500" cy="2350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300">
                  <a:solidFill>
                    <a:schemeClr val="accent1"/>
                  </a:solidFill>
                </a:rPr>
                <a:t>+&gt;</a:t>
              </a:r>
              <a:r>
                <a:rPr lang="en-US" sz="1200">
                  <a:solidFill>
                    <a:schemeClr val="lt1"/>
                  </a:solidFill>
                </a:rPr>
                <a:t>  </a:t>
              </a:r>
              <a:r>
                <a:rPr lang="en-US" sz="1200">
                  <a:solidFill>
                    <a:schemeClr val="lt1"/>
                  </a:solidFill>
                </a:rPr>
                <a:t>‘create_df’ function processes the loaded data and creates a Pandas DataFrame (DF).</a:t>
              </a:r>
              <a:endParaRPr sz="1200">
                <a:solidFill>
                  <a:schemeClr val="lt1"/>
                </a:solidFill>
              </a:endParaRPr>
            </a:p>
            <a:p>
              <a:pPr indent="0" lvl="0" marL="0" rtl="0" algn="l">
                <a:lnSpc>
                  <a:spcPct val="115000"/>
                </a:lnSpc>
                <a:spcBef>
                  <a:spcPts val="0"/>
                </a:spcBef>
                <a:spcAft>
                  <a:spcPts val="0"/>
                </a:spcAft>
                <a:buNone/>
              </a:pPr>
              <a:r>
                <a:rPr b="1" lang="en-US" sz="1300">
                  <a:solidFill>
                    <a:schemeClr val="accent1"/>
                  </a:solidFill>
                </a:rPr>
                <a:t>+&gt;</a:t>
              </a:r>
              <a:r>
                <a:rPr lang="en-US" sz="1200">
                  <a:solidFill>
                    <a:schemeClr val="lt1"/>
                  </a:solidFill>
                </a:rPr>
                <a:t> The DF includes details like match ID, date, venue, teams, innings details, ball-by-ball information, and outcome.</a:t>
              </a:r>
              <a:endParaRPr sz="1200">
                <a:solidFill>
                  <a:schemeClr val="lt1"/>
                </a:solidFill>
              </a:endParaRPr>
            </a:p>
            <a:p>
              <a:pPr indent="0" lvl="0" marL="0" rtl="0" algn="l">
                <a:lnSpc>
                  <a:spcPct val="115000"/>
                </a:lnSpc>
                <a:spcBef>
                  <a:spcPts val="0"/>
                </a:spcBef>
                <a:spcAft>
                  <a:spcPts val="0"/>
                </a:spcAft>
                <a:buNone/>
              </a:pPr>
              <a:r>
                <a:rPr b="1" lang="en-US" sz="1300">
                  <a:solidFill>
                    <a:schemeClr val="accent1"/>
                  </a:solidFill>
                </a:rPr>
                <a:t>+&gt; </a:t>
              </a:r>
              <a:r>
                <a:rPr lang="en-US" sz="1200">
                  <a:solidFill>
                    <a:schemeClr val="lt1"/>
                  </a:solidFill>
                </a:rPr>
                <a:t>E</a:t>
              </a:r>
              <a:r>
                <a:rPr lang="en-US" sz="1200">
                  <a:solidFill>
                    <a:schemeClr val="lt1"/>
                  </a:solidFill>
                </a:rPr>
                <a:t>xtracts relevant match statistics from the DF, focusing on completed matches with a winner and target score.</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p:txBody>
        </p:sp>
      </p:grpSp>
      <p:grpSp>
        <p:nvGrpSpPr>
          <p:cNvPr id="525" name="Google Shape;525;p62"/>
          <p:cNvGrpSpPr/>
          <p:nvPr/>
        </p:nvGrpSpPr>
        <p:grpSpPr>
          <a:xfrm>
            <a:off x="9254037" y="815777"/>
            <a:ext cx="2751931" cy="4180184"/>
            <a:chOff x="6874025" y="1189775"/>
            <a:chExt cx="2064000" cy="3135217"/>
          </a:xfrm>
        </p:grpSpPr>
        <p:sp>
          <p:nvSpPr>
            <p:cNvPr id="526" name="Google Shape;526;p62"/>
            <p:cNvSpPr/>
            <p:nvPr/>
          </p:nvSpPr>
          <p:spPr>
            <a:xfrm>
              <a:off x="6874025" y="1189775"/>
              <a:ext cx="2064000" cy="669000"/>
            </a:xfrm>
            <a:prstGeom prst="chevron">
              <a:avLst>
                <a:gd fmla="val 50000" name="adj"/>
              </a:avLst>
            </a:prstGeom>
            <a:solidFill>
              <a:srgbClr val="F0AB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450">
                  <a:solidFill>
                    <a:schemeClr val="lt1"/>
                  </a:solidFill>
                </a:rPr>
                <a:t>Saving Processed Data</a:t>
              </a:r>
              <a:endParaRPr b="1" sz="1450">
                <a:solidFill>
                  <a:schemeClr val="lt1"/>
                </a:solidFill>
              </a:endParaRPr>
            </a:p>
          </p:txBody>
        </p:sp>
        <p:sp>
          <p:nvSpPr>
            <p:cNvPr id="527" name="Google Shape;527;p62"/>
            <p:cNvSpPr txBox="1"/>
            <p:nvPr/>
          </p:nvSpPr>
          <p:spPr>
            <a:xfrm>
              <a:off x="7183850" y="1974492"/>
              <a:ext cx="1624500" cy="2350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300">
                  <a:solidFill>
                    <a:schemeClr val="accent1"/>
                  </a:solidFill>
                </a:rPr>
                <a:t>+&gt;</a:t>
              </a:r>
              <a:r>
                <a:rPr lang="en-US" sz="1200">
                  <a:solidFill>
                    <a:schemeClr val="lt1"/>
                  </a:solidFill>
                </a:rPr>
                <a:t> </a:t>
              </a:r>
              <a:r>
                <a:rPr lang="en-US" sz="1200">
                  <a:solidFill>
                    <a:schemeClr val="lt1"/>
                  </a:solidFill>
                </a:rPr>
                <a:t>The processed data for International Twenty over matches and Indian Premier League matches are saved as CSV files (‘it20.csv’ and ‘ipl.csv’).</a:t>
              </a:r>
              <a:endParaRPr sz="1200">
                <a:solidFill>
                  <a:schemeClr val="lt1"/>
                </a:solidFill>
              </a:endParaRPr>
            </a:p>
          </p:txBody>
        </p:sp>
      </p:grpSp>
      <p:grpSp>
        <p:nvGrpSpPr>
          <p:cNvPr id="528" name="Google Shape;528;p62"/>
          <p:cNvGrpSpPr/>
          <p:nvPr/>
        </p:nvGrpSpPr>
        <p:grpSpPr>
          <a:xfrm>
            <a:off x="7106760" y="815927"/>
            <a:ext cx="2751931" cy="4180034"/>
            <a:chOff x="5195350" y="1189775"/>
            <a:chExt cx="2064000" cy="3135104"/>
          </a:xfrm>
        </p:grpSpPr>
        <p:sp>
          <p:nvSpPr>
            <p:cNvPr id="529" name="Google Shape;529;p62"/>
            <p:cNvSpPr/>
            <p:nvPr/>
          </p:nvSpPr>
          <p:spPr>
            <a:xfrm>
              <a:off x="5195350" y="1189775"/>
              <a:ext cx="2064000" cy="669000"/>
            </a:xfrm>
            <a:prstGeom prst="chevron">
              <a:avLst>
                <a:gd fmla="val 50000" name="adj"/>
              </a:avLst>
            </a:prstGeom>
            <a:solidFill>
              <a:srgbClr val="F0AB00">
                <a:alpha val="9500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450">
                  <a:solidFill>
                    <a:schemeClr val="lt1"/>
                  </a:solidFill>
                </a:rPr>
                <a:t>Feature Engineering</a:t>
              </a:r>
              <a:endParaRPr b="1" sz="1450">
                <a:solidFill>
                  <a:schemeClr val="lt1"/>
                </a:solidFill>
              </a:endParaRPr>
            </a:p>
          </p:txBody>
        </p:sp>
        <p:sp>
          <p:nvSpPr>
            <p:cNvPr id="530" name="Google Shape;530;p62"/>
            <p:cNvSpPr txBox="1"/>
            <p:nvPr/>
          </p:nvSpPr>
          <p:spPr>
            <a:xfrm>
              <a:off x="5461650" y="1974379"/>
              <a:ext cx="1624500" cy="2350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b="1" lang="en-US" sz="1300">
                  <a:solidFill>
                    <a:schemeClr val="accent1"/>
                  </a:solidFill>
                </a:rPr>
                <a:t>+&gt;</a:t>
              </a:r>
              <a:r>
                <a:rPr lang="en-US" sz="1200">
                  <a:solidFill>
                    <a:schemeClr val="lt1"/>
                  </a:solidFill>
                </a:rPr>
                <a:t> </a:t>
              </a:r>
              <a:r>
                <a:rPr lang="en-US" sz="1200">
                  <a:solidFill>
                    <a:schemeClr val="lt1"/>
                  </a:solidFill>
                </a:rPr>
                <a:t>C</a:t>
              </a:r>
              <a:r>
                <a:rPr lang="en-US" sz="1200">
                  <a:solidFill>
                    <a:schemeClr val="lt1"/>
                  </a:solidFill>
                </a:rPr>
                <a:t>alculates additional features such as runs to target, balls remaining, and whether a chase was successful,</a:t>
              </a:r>
              <a:r>
                <a:rPr lang="en-US" sz="1200">
                  <a:solidFill>
                    <a:schemeClr val="lt1"/>
                  </a:solidFill>
                </a:rPr>
                <a:t> total batter runs, non-striker runs, and bowler runs conceded.</a:t>
              </a:r>
              <a:endParaRPr sz="1200">
                <a:solidFill>
                  <a:schemeClr val="lt1"/>
                </a:solidFill>
              </a:endParaRPr>
            </a:p>
            <a:p>
              <a:pPr indent="0" lvl="0" marL="0" rtl="0" algn="l">
                <a:lnSpc>
                  <a:spcPct val="115000"/>
                </a:lnSpc>
                <a:spcBef>
                  <a:spcPts val="0"/>
                </a:spcBef>
                <a:spcAft>
                  <a:spcPts val="0"/>
                </a:spcAft>
                <a:buClr>
                  <a:schemeClr val="dk1"/>
                </a:buClr>
                <a:buSzPts val="1100"/>
                <a:buFont typeface="Arial"/>
                <a:buNone/>
              </a:pPr>
              <a:r>
                <a:rPr b="1" lang="en-US" sz="1300">
                  <a:solidFill>
                    <a:schemeClr val="accent1"/>
                  </a:solidFill>
                </a:rPr>
                <a:t>+&gt;</a:t>
              </a:r>
              <a:r>
                <a:rPr lang="en-US" sz="1200">
                  <a:solidFill>
                    <a:schemeClr val="lt1"/>
                  </a:solidFill>
                </a:rPr>
                <a:t> </a:t>
              </a:r>
              <a:r>
                <a:rPr lang="en-US" sz="1200">
                  <a:solidFill>
                    <a:schemeClr val="lt1"/>
                  </a:solidFill>
                </a:rPr>
                <a:t>Iterates over rows to calculate cumulative runs and balls faced for batters and non-strikers.</a:t>
              </a:r>
              <a:endParaRPr sz="1200">
                <a:solidFill>
                  <a:schemeClr val="lt1"/>
                </a:solidFill>
              </a:endParaRPr>
            </a:p>
            <a:p>
              <a:pPr indent="0" lvl="0" marL="0" rtl="0" algn="l">
                <a:lnSpc>
                  <a:spcPct val="115000"/>
                </a:lnSpc>
                <a:spcBef>
                  <a:spcPts val="0"/>
                </a:spcBef>
                <a:spcAft>
                  <a:spcPts val="0"/>
                </a:spcAft>
                <a:buNone/>
              </a:pPr>
              <a:r>
                <a:rPr b="1" lang="en-US" sz="1300">
                  <a:solidFill>
                    <a:schemeClr val="accent1"/>
                  </a:solidFill>
                </a:rPr>
                <a:t>+&gt;</a:t>
              </a:r>
              <a:r>
                <a:rPr lang="en-US" sz="1200">
                  <a:solidFill>
                    <a:schemeClr val="lt1"/>
                  </a:solidFill>
                </a:rPr>
                <a:t> </a:t>
              </a:r>
              <a:r>
                <a:rPr lang="en-US" sz="1200">
                  <a:solidFill>
                    <a:schemeClr val="lt1"/>
                  </a:solidFill>
                </a:rPr>
                <a:t>Handles cases where a player gets out, updating final stats and resetting runs and balls faced.</a:t>
              </a:r>
              <a:endParaRPr sz="1200">
                <a:solidFill>
                  <a:schemeClr val="lt1"/>
                </a:solidFill>
              </a:endParaRPr>
            </a:p>
          </p:txBody>
        </p:sp>
      </p:grpSp>
      <p:pic>
        <p:nvPicPr>
          <p:cNvPr id="531" name="Google Shape;531;p62"/>
          <p:cNvPicPr preferRelativeResize="0"/>
          <p:nvPr/>
        </p:nvPicPr>
        <p:blipFill>
          <a:blip r:embed="rId3">
            <a:alphaModFix/>
          </a:blip>
          <a:stretch>
            <a:fillRect/>
          </a:stretch>
        </p:blipFill>
        <p:spPr>
          <a:xfrm>
            <a:off x="1304800" y="5668450"/>
            <a:ext cx="931200" cy="931200"/>
          </a:xfrm>
          <a:prstGeom prst="roundRect">
            <a:avLst>
              <a:gd fmla="val 16667" name="adj"/>
            </a:avLst>
          </a:prstGeom>
          <a:noFill/>
          <a:ln cap="flat" cmpd="sng" w="28575">
            <a:solidFill>
              <a:schemeClr val="accent1"/>
            </a:solidFill>
            <a:prstDash val="solid"/>
            <a:round/>
            <a:headEnd len="sm" w="sm" type="none"/>
            <a:tailEnd len="sm" w="sm" type="none"/>
          </a:ln>
        </p:spPr>
      </p:pic>
      <p:pic>
        <p:nvPicPr>
          <p:cNvPr id="532" name="Google Shape;532;p62"/>
          <p:cNvPicPr preferRelativeResize="0"/>
          <p:nvPr/>
        </p:nvPicPr>
        <p:blipFill>
          <a:blip r:embed="rId4">
            <a:alphaModFix/>
          </a:blip>
          <a:stretch>
            <a:fillRect/>
          </a:stretch>
        </p:blipFill>
        <p:spPr>
          <a:xfrm>
            <a:off x="373600" y="4352751"/>
            <a:ext cx="931200" cy="931200"/>
          </a:xfrm>
          <a:prstGeom prst="roundRect">
            <a:avLst>
              <a:gd fmla="val 16667" name="adj"/>
            </a:avLst>
          </a:prstGeom>
          <a:noFill/>
          <a:ln cap="flat" cmpd="sng" w="28575">
            <a:solidFill>
              <a:schemeClr val="accent1"/>
            </a:solidFill>
            <a:prstDash val="solid"/>
            <a:round/>
            <a:headEnd len="sm" w="sm" type="none"/>
            <a:tailEnd len="sm" w="sm" type="none"/>
          </a:ln>
        </p:spPr>
      </p:pic>
      <p:pic>
        <p:nvPicPr>
          <p:cNvPr id="533" name="Google Shape;533;p62"/>
          <p:cNvPicPr preferRelativeResize="0"/>
          <p:nvPr/>
        </p:nvPicPr>
        <p:blipFill rotWithShape="1">
          <a:blip r:embed="rId5">
            <a:alphaModFix/>
          </a:blip>
          <a:srcRect b="8144" l="32281" r="32437" t="8577"/>
          <a:stretch/>
        </p:blipFill>
        <p:spPr>
          <a:xfrm>
            <a:off x="3137902" y="4716402"/>
            <a:ext cx="1141500" cy="1410000"/>
          </a:xfrm>
          <a:prstGeom prst="roundRect">
            <a:avLst>
              <a:gd fmla="val 16667" name="adj"/>
            </a:avLst>
          </a:prstGeom>
          <a:noFill/>
          <a:ln cap="flat" cmpd="sng" w="28575">
            <a:solidFill>
              <a:schemeClr val="accent1"/>
            </a:solidFill>
            <a:prstDash val="solid"/>
            <a:round/>
            <a:headEnd len="sm" w="sm" type="none"/>
            <a:tailEnd len="sm" w="sm" type="none"/>
          </a:ln>
        </p:spPr>
      </p:pic>
      <p:pic>
        <p:nvPicPr>
          <p:cNvPr id="534" name="Google Shape;534;p62"/>
          <p:cNvPicPr preferRelativeResize="0"/>
          <p:nvPr/>
        </p:nvPicPr>
        <p:blipFill rotWithShape="1">
          <a:blip r:embed="rId6">
            <a:alphaModFix/>
          </a:blip>
          <a:srcRect b="2102" l="0" r="0" t="2777"/>
          <a:stretch/>
        </p:blipFill>
        <p:spPr>
          <a:xfrm>
            <a:off x="5309700" y="5296725"/>
            <a:ext cx="1572600" cy="1120800"/>
          </a:xfrm>
          <a:prstGeom prst="roundRect">
            <a:avLst>
              <a:gd fmla="val 16667" name="adj"/>
            </a:avLst>
          </a:prstGeom>
          <a:noFill/>
          <a:ln cap="flat" cmpd="sng" w="28575">
            <a:solidFill>
              <a:schemeClr val="accent1"/>
            </a:solidFill>
            <a:prstDash val="solid"/>
            <a:round/>
            <a:headEnd len="sm" w="sm" type="none"/>
            <a:tailEnd len="sm" w="sm" type="none"/>
          </a:ln>
        </p:spPr>
      </p:pic>
      <p:pic>
        <p:nvPicPr>
          <p:cNvPr id="535" name="Google Shape;535;p62"/>
          <p:cNvPicPr preferRelativeResize="0"/>
          <p:nvPr/>
        </p:nvPicPr>
        <p:blipFill rotWithShape="1">
          <a:blip r:embed="rId7">
            <a:alphaModFix/>
          </a:blip>
          <a:srcRect b="0" l="0" r="19367" t="0"/>
          <a:stretch/>
        </p:blipFill>
        <p:spPr>
          <a:xfrm>
            <a:off x="7612700" y="5266850"/>
            <a:ext cx="1938000" cy="1410000"/>
          </a:xfrm>
          <a:prstGeom prst="roundRect">
            <a:avLst>
              <a:gd fmla="val 16667" name="adj"/>
            </a:avLst>
          </a:prstGeom>
          <a:noFill/>
          <a:ln cap="flat" cmpd="sng" w="28575">
            <a:solidFill>
              <a:schemeClr val="accent1"/>
            </a:solidFill>
            <a:prstDash val="solid"/>
            <a:round/>
            <a:headEnd len="sm" w="sm" type="none"/>
            <a:tailEnd len="sm" w="sm" type="none"/>
          </a:ln>
        </p:spPr>
      </p:pic>
      <p:pic>
        <p:nvPicPr>
          <p:cNvPr id="536" name="Google Shape;536;p62"/>
          <p:cNvPicPr preferRelativeResize="0"/>
          <p:nvPr/>
        </p:nvPicPr>
        <p:blipFill rotWithShape="1">
          <a:blip r:embed="rId8">
            <a:alphaModFix/>
          </a:blip>
          <a:srcRect b="8264" l="10540" r="16107" t="6272"/>
          <a:stretch/>
        </p:blipFill>
        <p:spPr>
          <a:xfrm>
            <a:off x="10198698" y="3763725"/>
            <a:ext cx="1370700" cy="1597200"/>
          </a:xfrm>
          <a:prstGeom prst="roundRect">
            <a:avLst>
              <a:gd fmla="val 16667" name="adj"/>
            </a:avLst>
          </a:prstGeom>
          <a:noFill/>
          <a:ln cap="flat" cmpd="sng" w="28575">
            <a:solidFill>
              <a:schemeClr val="accent1"/>
            </a:solidFill>
            <a:prstDash val="solid"/>
            <a:round/>
            <a:headEnd len="sm" w="sm" type="none"/>
            <a:tailEnd len="sm" w="sm" type="none"/>
          </a:ln>
        </p:spPr>
      </p:pic>
      <p:cxnSp>
        <p:nvCxnSpPr>
          <p:cNvPr id="537" name="Google Shape;537;p62"/>
          <p:cNvCxnSpPr>
            <a:stCxn id="532" idx="3"/>
            <a:endCxn id="531" idx="0"/>
          </p:cNvCxnSpPr>
          <p:nvPr/>
        </p:nvCxnSpPr>
        <p:spPr>
          <a:xfrm>
            <a:off x="1304800" y="4818351"/>
            <a:ext cx="465600" cy="850200"/>
          </a:xfrm>
          <a:prstGeom prst="curvedConnector2">
            <a:avLst/>
          </a:prstGeom>
          <a:noFill/>
          <a:ln cap="flat" cmpd="sng" w="28575">
            <a:solidFill>
              <a:schemeClr val="accent1"/>
            </a:solidFill>
            <a:prstDash val="solid"/>
            <a:round/>
            <a:headEnd len="med" w="med" type="none"/>
            <a:tailEnd len="med" w="med" type="triangle"/>
          </a:ln>
        </p:spPr>
      </p:cxnSp>
      <p:cxnSp>
        <p:nvCxnSpPr>
          <p:cNvPr id="538" name="Google Shape;538;p62"/>
          <p:cNvCxnSpPr>
            <a:stCxn id="531" idx="3"/>
            <a:endCxn id="533" idx="1"/>
          </p:cNvCxnSpPr>
          <p:nvPr/>
        </p:nvCxnSpPr>
        <p:spPr>
          <a:xfrm flipH="1" rot="10800000">
            <a:off x="2236000" y="5421550"/>
            <a:ext cx="901800" cy="712500"/>
          </a:xfrm>
          <a:prstGeom prst="curvedConnector3">
            <a:avLst>
              <a:gd fmla="val 50006" name="adj1"/>
            </a:avLst>
          </a:prstGeom>
          <a:noFill/>
          <a:ln cap="flat" cmpd="sng" w="28575">
            <a:solidFill>
              <a:schemeClr val="accent1"/>
            </a:solidFill>
            <a:prstDash val="solid"/>
            <a:round/>
            <a:headEnd len="med" w="med" type="none"/>
            <a:tailEnd len="med" w="med" type="triangle"/>
          </a:ln>
        </p:spPr>
      </p:cxnSp>
      <p:cxnSp>
        <p:nvCxnSpPr>
          <p:cNvPr id="539" name="Google Shape;539;p62"/>
          <p:cNvCxnSpPr>
            <a:stCxn id="533" idx="3"/>
            <a:endCxn id="534" idx="1"/>
          </p:cNvCxnSpPr>
          <p:nvPr/>
        </p:nvCxnSpPr>
        <p:spPr>
          <a:xfrm>
            <a:off x="4279402" y="5421402"/>
            <a:ext cx="1030200" cy="435600"/>
          </a:xfrm>
          <a:prstGeom prst="curvedConnector3">
            <a:avLst>
              <a:gd fmla="val 50005" name="adj1"/>
            </a:avLst>
          </a:prstGeom>
          <a:noFill/>
          <a:ln cap="flat" cmpd="sng" w="28575">
            <a:solidFill>
              <a:schemeClr val="accent1"/>
            </a:solidFill>
            <a:prstDash val="solid"/>
            <a:round/>
            <a:headEnd len="med" w="med" type="none"/>
            <a:tailEnd len="med" w="med" type="triangle"/>
          </a:ln>
        </p:spPr>
      </p:cxnSp>
      <p:cxnSp>
        <p:nvCxnSpPr>
          <p:cNvPr id="540" name="Google Shape;540;p62"/>
          <p:cNvCxnSpPr>
            <a:stCxn id="534" idx="3"/>
            <a:endCxn id="535" idx="1"/>
          </p:cNvCxnSpPr>
          <p:nvPr/>
        </p:nvCxnSpPr>
        <p:spPr>
          <a:xfrm>
            <a:off x="6882300" y="5857125"/>
            <a:ext cx="730500" cy="114600"/>
          </a:xfrm>
          <a:prstGeom prst="curvedConnector3">
            <a:avLst>
              <a:gd fmla="val 49993" name="adj1"/>
            </a:avLst>
          </a:prstGeom>
          <a:noFill/>
          <a:ln cap="flat" cmpd="sng" w="28575">
            <a:solidFill>
              <a:schemeClr val="accent1"/>
            </a:solidFill>
            <a:prstDash val="solid"/>
            <a:round/>
            <a:headEnd len="med" w="med" type="none"/>
            <a:tailEnd len="med" w="med" type="triangle"/>
          </a:ln>
        </p:spPr>
      </p:cxnSp>
      <p:cxnSp>
        <p:nvCxnSpPr>
          <p:cNvPr id="541" name="Google Shape;541;p62"/>
          <p:cNvCxnSpPr>
            <a:stCxn id="535" idx="3"/>
            <a:endCxn id="536" idx="1"/>
          </p:cNvCxnSpPr>
          <p:nvPr/>
        </p:nvCxnSpPr>
        <p:spPr>
          <a:xfrm flipH="1" rot="10800000">
            <a:off x="9550700" y="4562450"/>
            <a:ext cx="648000" cy="1409400"/>
          </a:xfrm>
          <a:prstGeom prst="curvedConnector3">
            <a:avLst>
              <a:gd fmla="val 50000" name="adj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5" name="Shape 545"/>
        <p:cNvGrpSpPr/>
        <p:nvPr/>
      </p:nvGrpSpPr>
      <p:grpSpPr>
        <a:xfrm>
          <a:off x="0" y="0"/>
          <a:ext cx="0" cy="0"/>
          <a:chOff x="0" y="0"/>
          <a:chExt cx="0" cy="0"/>
        </a:xfrm>
      </p:grpSpPr>
      <p:sp>
        <p:nvSpPr>
          <p:cNvPr id="546" name="Google Shape;546;p63"/>
          <p:cNvSpPr txBox="1"/>
          <p:nvPr>
            <p:ph type="title"/>
          </p:nvPr>
        </p:nvSpPr>
        <p:spPr>
          <a:xfrm>
            <a:off x="204225" y="132639"/>
            <a:ext cx="11184000" cy="369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300"/>
              <a:buFont typeface="Arial"/>
              <a:buNone/>
            </a:pPr>
            <a:r>
              <a:rPr lang="en-US">
                <a:solidFill>
                  <a:schemeClr val="accent1"/>
                </a:solidFill>
              </a:rPr>
              <a:t>Methods | </a:t>
            </a:r>
            <a:r>
              <a:rPr lang="en-US">
                <a:solidFill>
                  <a:schemeClr val="lt1"/>
                </a:solidFill>
              </a:rPr>
              <a:t>JSON Data</a:t>
            </a:r>
            <a:endParaRPr>
              <a:solidFill>
                <a:schemeClr val="lt1"/>
              </a:solidFill>
            </a:endParaRPr>
          </a:p>
        </p:txBody>
      </p:sp>
      <p:sp>
        <p:nvSpPr>
          <p:cNvPr id="547" name="Google Shape;547;p63"/>
          <p:cNvSpPr txBox="1"/>
          <p:nvPr/>
        </p:nvSpPr>
        <p:spPr>
          <a:xfrm>
            <a:off x="204225" y="570225"/>
            <a:ext cx="11648400" cy="59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lt1"/>
                </a:solidFill>
              </a:rPr>
              <a:t>The JSON structure provides a detailed representation of a cricket match, including match metadata, outcomes, and ball-by-ball information for each inning, capturing essential details such as runs, wickets, and specific events during each delivery. Below is a breakdown of the JSON file structure, explaining the relevant fields in detail(Some fields are missing for brevity):</a:t>
            </a:r>
            <a:endParaRPr sz="1300">
              <a:solidFill>
                <a:schemeClr val="lt1"/>
              </a:solidFill>
            </a:endParaRPr>
          </a:p>
          <a:p>
            <a:pPr indent="-311150" lvl="0" marL="457200" rtl="0" algn="l">
              <a:spcBef>
                <a:spcPts val="0"/>
              </a:spcBef>
              <a:spcAft>
                <a:spcPts val="0"/>
              </a:spcAft>
              <a:buClr>
                <a:schemeClr val="accent1"/>
              </a:buClr>
              <a:buSzPts val="1300"/>
              <a:buChar char="●"/>
            </a:pPr>
            <a:r>
              <a:rPr b="1" lang="en-US" sz="1500">
                <a:solidFill>
                  <a:schemeClr val="accent1"/>
                </a:solidFill>
              </a:rPr>
              <a:t>meta</a:t>
            </a:r>
            <a:r>
              <a:rPr b="1" lang="en-US" sz="1300">
                <a:solidFill>
                  <a:schemeClr val="accent1"/>
                </a:solidFill>
              </a:rPr>
              <a:t> </a:t>
            </a:r>
            <a:r>
              <a:rPr lang="en-US" sz="1300">
                <a:solidFill>
                  <a:schemeClr val="lt1"/>
                </a:solidFill>
              </a:rPr>
              <a:t>(</a:t>
            </a:r>
            <a:r>
              <a:rPr i="1" lang="en-US" sz="1300">
                <a:solidFill>
                  <a:schemeClr val="lt1"/>
                </a:solidFill>
              </a:rPr>
              <a:t>Object</a:t>
            </a:r>
            <a:r>
              <a:rPr lang="en-US" sz="1300">
                <a:solidFill>
                  <a:schemeClr val="lt1"/>
                </a:solidFill>
              </a:rPr>
              <a:t>): contains metadata for each cricket match.</a:t>
            </a:r>
            <a:endParaRPr sz="1300">
              <a:solidFill>
                <a:schemeClr val="lt1"/>
              </a:solidFill>
            </a:endParaRPr>
          </a:p>
          <a:p>
            <a:pPr indent="-311150" lvl="0" marL="457200" rtl="0" algn="l">
              <a:spcBef>
                <a:spcPts val="0"/>
              </a:spcBef>
              <a:spcAft>
                <a:spcPts val="0"/>
              </a:spcAft>
              <a:buClr>
                <a:schemeClr val="accent1"/>
              </a:buClr>
              <a:buSzPts val="1300"/>
              <a:buChar char="●"/>
            </a:pPr>
            <a:r>
              <a:rPr b="1" lang="en-US" sz="1500">
                <a:solidFill>
                  <a:schemeClr val="accent1"/>
                </a:solidFill>
              </a:rPr>
              <a:t>info </a:t>
            </a:r>
            <a:r>
              <a:rPr lang="en-US" sz="1300">
                <a:solidFill>
                  <a:schemeClr val="lt1"/>
                </a:solidFill>
              </a:rPr>
              <a:t>(</a:t>
            </a:r>
            <a:r>
              <a:rPr i="1" lang="en-US" sz="1300">
                <a:solidFill>
                  <a:schemeClr val="lt1"/>
                </a:solidFill>
              </a:rPr>
              <a:t>Object</a:t>
            </a:r>
            <a:r>
              <a:rPr lang="en-US" sz="1300">
                <a:solidFill>
                  <a:schemeClr val="lt1"/>
                </a:solidFill>
              </a:rPr>
              <a:t>):Contains metadata and information about the cricket match. Relevant Subfields:</a:t>
            </a:r>
            <a:endParaRPr sz="1300">
              <a:solidFill>
                <a:schemeClr val="lt1"/>
              </a:solidFill>
            </a:endParaRPr>
          </a:p>
          <a:p>
            <a:pPr indent="-311150" lvl="1" marL="914400" rtl="0" algn="l">
              <a:spcBef>
                <a:spcPts val="0"/>
              </a:spcBef>
              <a:spcAft>
                <a:spcPts val="0"/>
              </a:spcAft>
              <a:buClr>
                <a:schemeClr val="lt1"/>
              </a:buClr>
              <a:buSzPts val="1300"/>
              <a:buChar char="○"/>
            </a:pPr>
            <a:r>
              <a:rPr lang="en-US" sz="1300">
                <a:solidFill>
                  <a:schemeClr val="lt1"/>
                </a:solidFill>
              </a:rPr>
              <a:t>balls_per_over (</a:t>
            </a:r>
            <a:r>
              <a:rPr i="1" lang="en-US" sz="1300">
                <a:solidFill>
                  <a:schemeClr val="lt1"/>
                </a:solidFill>
              </a:rPr>
              <a:t>Integer</a:t>
            </a:r>
            <a:r>
              <a:rPr lang="en-US" sz="1300">
                <a:solidFill>
                  <a:schemeClr val="lt1"/>
                </a:solidFill>
              </a:rPr>
              <a:t>): 6 balls per over.</a:t>
            </a:r>
            <a:endParaRPr sz="1300">
              <a:solidFill>
                <a:schemeClr val="lt1"/>
              </a:solidFill>
            </a:endParaRPr>
          </a:p>
          <a:p>
            <a:pPr indent="-311150" lvl="1" marL="914400" rtl="0" algn="l">
              <a:spcBef>
                <a:spcPts val="0"/>
              </a:spcBef>
              <a:spcAft>
                <a:spcPts val="0"/>
              </a:spcAft>
              <a:buClr>
                <a:schemeClr val="lt1"/>
              </a:buClr>
              <a:buSzPts val="1300"/>
              <a:buChar char="○"/>
            </a:pPr>
            <a:r>
              <a:rPr lang="en-US" sz="1300">
                <a:solidFill>
                  <a:schemeClr val="lt1"/>
                </a:solidFill>
              </a:rPr>
              <a:t>city (</a:t>
            </a:r>
            <a:r>
              <a:rPr i="1" lang="en-US" sz="1300">
                <a:solidFill>
                  <a:schemeClr val="lt1"/>
                </a:solidFill>
              </a:rPr>
              <a:t>String</a:t>
            </a:r>
            <a:r>
              <a:rPr lang="en-US" sz="1300">
                <a:solidFill>
                  <a:schemeClr val="lt1"/>
                </a:solidFill>
              </a:rPr>
              <a:t>): City in which the match took place.</a:t>
            </a:r>
            <a:endParaRPr sz="1300">
              <a:solidFill>
                <a:schemeClr val="lt1"/>
              </a:solidFill>
            </a:endParaRPr>
          </a:p>
          <a:p>
            <a:pPr indent="-311150" lvl="1" marL="914400" rtl="0" algn="l">
              <a:spcBef>
                <a:spcPts val="0"/>
              </a:spcBef>
              <a:spcAft>
                <a:spcPts val="0"/>
              </a:spcAft>
              <a:buClr>
                <a:schemeClr val="lt1"/>
              </a:buClr>
              <a:buSzPts val="1300"/>
              <a:buChar char="○"/>
            </a:pPr>
            <a:r>
              <a:rPr b="1" lang="en-US">
                <a:solidFill>
                  <a:srgbClr val="F0AB00"/>
                </a:solidFill>
              </a:rPr>
              <a:t>dates </a:t>
            </a:r>
            <a:r>
              <a:rPr lang="en-US" sz="1300">
                <a:solidFill>
                  <a:schemeClr val="lt1"/>
                </a:solidFill>
              </a:rPr>
              <a:t>(</a:t>
            </a:r>
            <a:r>
              <a:rPr i="1" lang="en-US" sz="1300">
                <a:solidFill>
                  <a:schemeClr val="lt1"/>
                </a:solidFill>
              </a:rPr>
              <a:t>Array of Strings</a:t>
            </a:r>
            <a:r>
              <a:rPr lang="en-US" sz="1300">
                <a:solidFill>
                  <a:schemeClr val="lt1"/>
                </a:solidFill>
              </a:rPr>
              <a:t>): Contains the date or dates when the cricket match took place. Example: [“2022-01-01”]</a:t>
            </a:r>
            <a:endParaRPr sz="1300">
              <a:solidFill>
                <a:schemeClr val="lt1"/>
              </a:solidFill>
            </a:endParaRPr>
          </a:p>
          <a:p>
            <a:pPr indent="-311150" lvl="1" marL="914400" rtl="0" algn="l">
              <a:spcBef>
                <a:spcPts val="0"/>
              </a:spcBef>
              <a:spcAft>
                <a:spcPts val="0"/>
              </a:spcAft>
              <a:buClr>
                <a:schemeClr val="lt1"/>
              </a:buClr>
              <a:buSzPts val="1300"/>
              <a:buChar char="○"/>
            </a:pPr>
            <a:r>
              <a:rPr lang="en-US" sz="1300">
                <a:solidFill>
                  <a:schemeClr val="lt1"/>
                </a:solidFill>
              </a:rPr>
              <a:t>match_type (</a:t>
            </a:r>
            <a:r>
              <a:rPr i="1" lang="en-US" sz="1300">
                <a:solidFill>
                  <a:schemeClr val="lt1"/>
                </a:solidFill>
              </a:rPr>
              <a:t>String</a:t>
            </a:r>
            <a:r>
              <a:rPr lang="en-US" sz="1300">
                <a:solidFill>
                  <a:schemeClr val="lt1"/>
                </a:solidFill>
              </a:rPr>
              <a:t>): Format of the game. “T20” in our case.</a:t>
            </a:r>
            <a:endParaRPr sz="1300">
              <a:solidFill>
                <a:schemeClr val="lt1"/>
              </a:solidFill>
            </a:endParaRPr>
          </a:p>
          <a:p>
            <a:pPr indent="-311150" lvl="1" marL="914400" rtl="0" algn="l">
              <a:spcBef>
                <a:spcPts val="0"/>
              </a:spcBef>
              <a:spcAft>
                <a:spcPts val="0"/>
              </a:spcAft>
              <a:buClr>
                <a:schemeClr val="lt1"/>
              </a:buClr>
              <a:buSzPts val="1300"/>
              <a:buChar char="○"/>
            </a:pPr>
            <a:r>
              <a:rPr lang="en-US" sz="1300">
                <a:solidFill>
                  <a:schemeClr val="lt1"/>
                </a:solidFill>
              </a:rPr>
              <a:t>outcome (</a:t>
            </a:r>
            <a:r>
              <a:rPr i="1" lang="en-US" sz="1300">
                <a:solidFill>
                  <a:schemeClr val="lt1"/>
                </a:solidFill>
              </a:rPr>
              <a:t>Object</a:t>
            </a:r>
            <a:r>
              <a:rPr lang="en-US" sz="1300">
                <a:solidFill>
                  <a:schemeClr val="lt1"/>
                </a:solidFill>
              </a:rPr>
              <a:t>): Contains details about the match outcome. The winner and the margin of the win.</a:t>
            </a:r>
            <a:endParaRPr sz="1300">
              <a:solidFill>
                <a:schemeClr val="lt1"/>
              </a:solidFill>
            </a:endParaRPr>
          </a:p>
          <a:p>
            <a:pPr indent="-311150" lvl="1" marL="914400" rtl="0" algn="l">
              <a:spcBef>
                <a:spcPts val="0"/>
              </a:spcBef>
              <a:spcAft>
                <a:spcPts val="0"/>
              </a:spcAft>
              <a:buClr>
                <a:schemeClr val="lt1"/>
              </a:buClr>
              <a:buSzPts val="1300"/>
              <a:buChar char="○"/>
            </a:pPr>
            <a:r>
              <a:rPr lang="en-US" sz="1300">
                <a:solidFill>
                  <a:schemeClr val="lt1"/>
                </a:solidFill>
              </a:rPr>
              <a:t>overs (</a:t>
            </a:r>
            <a:r>
              <a:rPr i="1" lang="en-US" sz="1300">
                <a:solidFill>
                  <a:schemeClr val="lt1"/>
                </a:solidFill>
              </a:rPr>
              <a:t>Integer</a:t>
            </a:r>
            <a:r>
              <a:rPr lang="en-US" sz="1300">
                <a:solidFill>
                  <a:schemeClr val="lt1"/>
                </a:solidFill>
              </a:rPr>
              <a:t>): Total overs per inning (20 in our case).</a:t>
            </a:r>
            <a:endParaRPr sz="1300">
              <a:solidFill>
                <a:schemeClr val="lt1"/>
              </a:solidFill>
            </a:endParaRPr>
          </a:p>
          <a:p>
            <a:pPr indent="-311150" lvl="1" marL="914400" rtl="0" algn="l">
              <a:spcBef>
                <a:spcPts val="0"/>
              </a:spcBef>
              <a:spcAft>
                <a:spcPts val="0"/>
              </a:spcAft>
              <a:buClr>
                <a:schemeClr val="lt1"/>
              </a:buClr>
              <a:buSzPts val="1300"/>
              <a:buChar char="○"/>
            </a:pPr>
            <a:r>
              <a:rPr lang="en-US" sz="1300">
                <a:solidFill>
                  <a:schemeClr val="lt1"/>
                </a:solidFill>
              </a:rPr>
              <a:t>players (</a:t>
            </a:r>
            <a:r>
              <a:rPr i="1" lang="en-US" sz="1300">
                <a:solidFill>
                  <a:schemeClr val="lt1"/>
                </a:solidFill>
              </a:rPr>
              <a:t>Array of objects</a:t>
            </a:r>
            <a:r>
              <a:rPr lang="en-US" sz="1300">
                <a:solidFill>
                  <a:schemeClr val="lt1"/>
                </a:solidFill>
              </a:rPr>
              <a:t>): Contains 2 lists of players from each team.</a:t>
            </a:r>
            <a:endParaRPr sz="1300">
              <a:solidFill>
                <a:schemeClr val="lt1"/>
              </a:solidFill>
            </a:endParaRPr>
          </a:p>
          <a:p>
            <a:pPr indent="-311150" lvl="1" marL="914400" rtl="0" algn="l">
              <a:spcBef>
                <a:spcPts val="0"/>
              </a:spcBef>
              <a:spcAft>
                <a:spcPts val="0"/>
              </a:spcAft>
              <a:buClr>
                <a:schemeClr val="lt1"/>
              </a:buClr>
              <a:buSzPts val="1300"/>
              <a:buChar char="○"/>
            </a:pPr>
            <a:r>
              <a:rPr lang="en-US" sz="1300">
                <a:solidFill>
                  <a:schemeClr val="lt1"/>
                </a:solidFill>
              </a:rPr>
              <a:t>venue (</a:t>
            </a:r>
            <a:r>
              <a:rPr i="1" lang="en-US" sz="1300">
                <a:solidFill>
                  <a:schemeClr val="lt1"/>
                </a:solidFill>
              </a:rPr>
              <a:t>String</a:t>
            </a:r>
            <a:r>
              <a:rPr lang="en-US" sz="1300">
                <a:solidFill>
                  <a:schemeClr val="lt1"/>
                </a:solidFill>
              </a:rPr>
              <a:t>): Represents the venue where the match was played.</a:t>
            </a:r>
            <a:endParaRPr sz="1300">
              <a:solidFill>
                <a:schemeClr val="lt1"/>
              </a:solidFill>
            </a:endParaRPr>
          </a:p>
          <a:p>
            <a:pPr indent="-311150" lvl="0" marL="457200" rtl="0" algn="l">
              <a:spcBef>
                <a:spcPts val="0"/>
              </a:spcBef>
              <a:spcAft>
                <a:spcPts val="0"/>
              </a:spcAft>
              <a:buClr>
                <a:schemeClr val="accent1"/>
              </a:buClr>
              <a:buSzPts val="1300"/>
              <a:buChar char="●"/>
            </a:pPr>
            <a:r>
              <a:rPr b="1" lang="en-US" sz="1500">
                <a:solidFill>
                  <a:srgbClr val="F0AB00"/>
                </a:solidFill>
              </a:rPr>
              <a:t>innings </a:t>
            </a:r>
            <a:r>
              <a:rPr lang="en-US" sz="1300">
                <a:solidFill>
                  <a:schemeClr val="lt1"/>
                </a:solidFill>
              </a:rPr>
              <a:t>(</a:t>
            </a:r>
            <a:r>
              <a:rPr i="1" lang="en-US" sz="1300">
                <a:solidFill>
                  <a:schemeClr val="lt1"/>
                </a:solidFill>
              </a:rPr>
              <a:t>Array of Objects</a:t>
            </a:r>
            <a:r>
              <a:rPr lang="en-US" sz="1300">
                <a:solidFill>
                  <a:schemeClr val="lt1"/>
                </a:solidFill>
              </a:rPr>
              <a:t>): Contains details about each inning of the cricket match. There are 2 objects, each representing an inning played by one of the 2 teams: Subfields:</a:t>
            </a:r>
            <a:endParaRPr sz="1300">
              <a:solidFill>
                <a:schemeClr val="lt1"/>
              </a:solidFill>
            </a:endParaRPr>
          </a:p>
          <a:p>
            <a:pPr indent="-311150" lvl="1" marL="914400" rtl="0" algn="l">
              <a:spcBef>
                <a:spcPts val="0"/>
              </a:spcBef>
              <a:spcAft>
                <a:spcPts val="0"/>
              </a:spcAft>
              <a:buClr>
                <a:schemeClr val="lt1"/>
              </a:buClr>
              <a:buSzPts val="1300"/>
              <a:buChar char="○"/>
            </a:pPr>
            <a:r>
              <a:rPr lang="en-US" sz="1300">
                <a:solidFill>
                  <a:schemeClr val="lt1"/>
                </a:solidFill>
              </a:rPr>
              <a:t>team (</a:t>
            </a:r>
            <a:r>
              <a:rPr i="1" lang="en-US" sz="1300">
                <a:solidFill>
                  <a:schemeClr val="lt1"/>
                </a:solidFill>
              </a:rPr>
              <a:t>String</a:t>
            </a:r>
            <a:r>
              <a:rPr lang="en-US" sz="1300">
                <a:solidFill>
                  <a:schemeClr val="lt1"/>
                </a:solidFill>
              </a:rPr>
              <a:t>): Represents the team playing the inning.</a:t>
            </a:r>
            <a:endParaRPr sz="1300">
              <a:solidFill>
                <a:schemeClr val="lt1"/>
              </a:solidFill>
            </a:endParaRPr>
          </a:p>
          <a:p>
            <a:pPr indent="-311150" lvl="1" marL="914400" rtl="0" algn="l">
              <a:spcBef>
                <a:spcPts val="0"/>
              </a:spcBef>
              <a:spcAft>
                <a:spcPts val="0"/>
              </a:spcAft>
              <a:buClr>
                <a:schemeClr val="lt1"/>
              </a:buClr>
              <a:buSzPts val="1300"/>
              <a:buChar char="○"/>
            </a:pPr>
            <a:r>
              <a:rPr b="1" lang="en-US">
                <a:solidFill>
                  <a:schemeClr val="accent1"/>
                </a:solidFill>
              </a:rPr>
              <a:t>overs </a:t>
            </a:r>
            <a:r>
              <a:rPr lang="en-US" sz="1300">
                <a:solidFill>
                  <a:schemeClr val="lt1"/>
                </a:solidFill>
              </a:rPr>
              <a:t>(</a:t>
            </a:r>
            <a:r>
              <a:rPr i="1" lang="en-US" sz="1300">
                <a:solidFill>
                  <a:schemeClr val="lt1"/>
                </a:solidFill>
              </a:rPr>
              <a:t>Array of Objects</a:t>
            </a:r>
            <a:r>
              <a:rPr lang="en-US" sz="1300">
                <a:solidFill>
                  <a:schemeClr val="lt1"/>
                </a:solidFill>
              </a:rPr>
              <a:t>): Contains information about each over in the inning (&lt; = 20 items of 6 </a:t>
            </a:r>
            <a:r>
              <a:rPr lang="en-US" sz="1300">
                <a:solidFill>
                  <a:schemeClr val="lt1"/>
                </a:solidFill>
              </a:rPr>
              <a:t>deliveries</a:t>
            </a:r>
            <a:r>
              <a:rPr lang="en-US" sz="1300">
                <a:solidFill>
                  <a:schemeClr val="lt1"/>
                </a:solidFill>
              </a:rPr>
              <a:t> each). Important Subfields:</a:t>
            </a:r>
            <a:endParaRPr sz="1300">
              <a:solidFill>
                <a:schemeClr val="lt1"/>
              </a:solidFill>
            </a:endParaRPr>
          </a:p>
          <a:p>
            <a:pPr indent="-311150" lvl="2" marL="1371600" rtl="0" algn="l">
              <a:spcBef>
                <a:spcPts val="0"/>
              </a:spcBef>
              <a:spcAft>
                <a:spcPts val="0"/>
              </a:spcAft>
              <a:buClr>
                <a:schemeClr val="lt1"/>
              </a:buClr>
              <a:buSzPts val="1300"/>
              <a:buChar char="■"/>
            </a:pPr>
            <a:r>
              <a:rPr b="1" lang="en-US">
                <a:solidFill>
                  <a:schemeClr val="accent1"/>
                </a:solidFill>
              </a:rPr>
              <a:t>deliveries </a:t>
            </a:r>
            <a:r>
              <a:rPr lang="en-US" sz="1300">
                <a:solidFill>
                  <a:schemeClr val="lt1"/>
                </a:solidFill>
              </a:rPr>
              <a:t>(</a:t>
            </a:r>
            <a:r>
              <a:rPr i="1" lang="en-US" sz="1300">
                <a:solidFill>
                  <a:schemeClr val="lt1"/>
                </a:solidFill>
              </a:rPr>
              <a:t>Array of Objects</a:t>
            </a:r>
            <a:r>
              <a:rPr lang="en-US" sz="1300">
                <a:solidFill>
                  <a:schemeClr val="lt1"/>
                </a:solidFill>
              </a:rPr>
              <a:t>): Contains information about each delivery in an over. Subfields:</a:t>
            </a:r>
            <a:endParaRPr sz="1300">
              <a:solidFill>
                <a:schemeClr val="lt1"/>
              </a:solidFill>
            </a:endParaRPr>
          </a:p>
          <a:p>
            <a:pPr indent="-311150" lvl="3" marL="1828800" rtl="0" algn="l">
              <a:spcBef>
                <a:spcPts val="0"/>
              </a:spcBef>
              <a:spcAft>
                <a:spcPts val="0"/>
              </a:spcAft>
              <a:buClr>
                <a:schemeClr val="accent1"/>
              </a:buClr>
              <a:buSzPts val="1300"/>
              <a:buChar char="●"/>
            </a:pPr>
            <a:r>
              <a:rPr b="1" lang="en-US">
                <a:solidFill>
                  <a:schemeClr val="accent1"/>
                </a:solidFill>
              </a:rPr>
              <a:t>batter </a:t>
            </a:r>
            <a:r>
              <a:rPr lang="en-US" sz="1300">
                <a:solidFill>
                  <a:schemeClr val="lt1"/>
                </a:solidFill>
              </a:rPr>
              <a:t>(</a:t>
            </a:r>
            <a:r>
              <a:rPr i="1" lang="en-US" sz="1300">
                <a:solidFill>
                  <a:schemeClr val="lt1"/>
                </a:solidFill>
              </a:rPr>
              <a:t>String</a:t>
            </a:r>
            <a:r>
              <a:rPr lang="en-US" sz="1300">
                <a:solidFill>
                  <a:schemeClr val="lt1"/>
                </a:solidFill>
              </a:rPr>
              <a:t>): Represents the batsman facing the delivery.</a:t>
            </a:r>
            <a:endParaRPr sz="1300">
              <a:solidFill>
                <a:schemeClr val="lt1"/>
              </a:solidFill>
            </a:endParaRPr>
          </a:p>
          <a:p>
            <a:pPr indent="-311150" lvl="3" marL="1828800" rtl="0" algn="l">
              <a:spcBef>
                <a:spcPts val="0"/>
              </a:spcBef>
              <a:spcAft>
                <a:spcPts val="0"/>
              </a:spcAft>
              <a:buClr>
                <a:schemeClr val="accent1"/>
              </a:buClr>
              <a:buSzPts val="1300"/>
              <a:buChar char="●"/>
            </a:pPr>
            <a:r>
              <a:rPr b="1" lang="en-US">
                <a:solidFill>
                  <a:schemeClr val="accent1"/>
                </a:solidFill>
              </a:rPr>
              <a:t>non_striker</a:t>
            </a:r>
            <a:r>
              <a:rPr lang="en-US" sz="1300">
                <a:solidFill>
                  <a:schemeClr val="accent1"/>
                </a:solidFill>
              </a:rPr>
              <a:t> </a:t>
            </a:r>
            <a:r>
              <a:rPr lang="en-US" sz="1300">
                <a:solidFill>
                  <a:schemeClr val="lt1"/>
                </a:solidFill>
              </a:rPr>
              <a:t>(</a:t>
            </a:r>
            <a:r>
              <a:rPr i="1" lang="en-US" sz="1300">
                <a:solidFill>
                  <a:schemeClr val="lt1"/>
                </a:solidFill>
              </a:rPr>
              <a:t>String</a:t>
            </a:r>
            <a:r>
              <a:rPr lang="en-US" sz="1300">
                <a:solidFill>
                  <a:schemeClr val="lt1"/>
                </a:solidFill>
              </a:rPr>
              <a:t>): Represents the non-striker batsman.</a:t>
            </a:r>
            <a:endParaRPr sz="1300">
              <a:solidFill>
                <a:schemeClr val="lt1"/>
              </a:solidFill>
            </a:endParaRPr>
          </a:p>
          <a:p>
            <a:pPr indent="-311150" lvl="3" marL="1828800" rtl="0" algn="l">
              <a:spcBef>
                <a:spcPts val="0"/>
              </a:spcBef>
              <a:spcAft>
                <a:spcPts val="0"/>
              </a:spcAft>
              <a:buClr>
                <a:schemeClr val="accent1"/>
              </a:buClr>
              <a:buSzPts val="1300"/>
              <a:buChar char="●"/>
            </a:pPr>
            <a:r>
              <a:rPr b="1" lang="en-US">
                <a:solidFill>
                  <a:schemeClr val="accent1"/>
                </a:solidFill>
              </a:rPr>
              <a:t>bowler</a:t>
            </a:r>
            <a:r>
              <a:rPr lang="en-US" sz="1300">
                <a:solidFill>
                  <a:schemeClr val="accent1"/>
                </a:solidFill>
              </a:rPr>
              <a:t> </a:t>
            </a:r>
            <a:r>
              <a:rPr lang="en-US" sz="1300">
                <a:solidFill>
                  <a:schemeClr val="lt1"/>
                </a:solidFill>
              </a:rPr>
              <a:t>(</a:t>
            </a:r>
            <a:r>
              <a:rPr i="1" lang="en-US" sz="1300">
                <a:solidFill>
                  <a:schemeClr val="lt1"/>
                </a:solidFill>
              </a:rPr>
              <a:t>String</a:t>
            </a:r>
            <a:r>
              <a:rPr lang="en-US" sz="1300">
                <a:solidFill>
                  <a:schemeClr val="lt1"/>
                </a:solidFill>
              </a:rPr>
              <a:t>): Represents the bowler delivering the ball.</a:t>
            </a:r>
            <a:endParaRPr sz="1300">
              <a:solidFill>
                <a:schemeClr val="lt1"/>
              </a:solidFill>
            </a:endParaRPr>
          </a:p>
          <a:p>
            <a:pPr indent="-311150" lvl="3" marL="1828800" rtl="0" algn="l">
              <a:spcBef>
                <a:spcPts val="0"/>
              </a:spcBef>
              <a:spcAft>
                <a:spcPts val="0"/>
              </a:spcAft>
              <a:buClr>
                <a:schemeClr val="accent1"/>
              </a:buClr>
              <a:buSzPts val="1300"/>
              <a:buChar char="●"/>
            </a:pPr>
            <a:r>
              <a:rPr b="1" lang="en-US">
                <a:solidFill>
                  <a:schemeClr val="accent1"/>
                </a:solidFill>
              </a:rPr>
              <a:t>runs</a:t>
            </a:r>
            <a:r>
              <a:rPr lang="en-US" sz="1300">
                <a:solidFill>
                  <a:schemeClr val="accent1"/>
                </a:solidFill>
              </a:rPr>
              <a:t> </a:t>
            </a:r>
            <a:r>
              <a:rPr lang="en-US" sz="1300">
                <a:solidFill>
                  <a:schemeClr val="lt1"/>
                </a:solidFill>
              </a:rPr>
              <a:t>(</a:t>
            </a:r>
            <a:r>
              <a:rPr i="1" lang="en-US" sz="1300">
                <a:solidFill>
                  <a:schemeClr val="lt1"/>
                </a:solidFill>
              </a:rPr>
              <a:t>Object</a:t>
            </a:r>
            <a:r>
              <a:rPr lang="en-US" sz="1300">
                <a:solidFill>
                  <a:schemeClr val="lt1"/>
                </a:solidFill>
              </a:rPr>
              <a:t>): Contains information about runs scored in the delivery. Subfields:</a:t>
            </a:r>
            <a:endParaRPr sz="1300">
              <a:solidFill>
                <a:schemeClr val="lt1"/>
              </a:solidFill>
            </a:endParaRPr>
          </a:p>
          <a:p>
            <a:pPr indent="-311150" lvl="4" marL="2286000" rtl="0" algn="l">
              <a:spcBef>
                <a:spcPts val="0"/>
              </a:spcBef>
              <a:spcAft>
                <a:spcPts val="0"/>
              </a:spcAft>
              <a:buClr>
                <a:schemeClr val="lt1"/>
              </a:buClr>
              <a:buSzPts val="1300"/>
              <a:buChar char="○"/>
            </a:pPr>
            <a:r>
              <a:rPr b="1" lang="en-US" sz="1300">
                <a:solidFill>
                  <a:schemeClr val="lt1"/>
                </a:solidFill>
              </a:rPr>
              <a:t>batter </a:t>
            </a:r>
            <a:r>
              <a:rPr lang="en-US" sz="1300">
                <a:solidFill>
                  <a:schemeClr val="lt1"/>
                </a:solidFill>
              </a:rPr>
              <a:t>(</a:t>
            </a:r>
            <a:r>
              <a:rPr i="1" lang="en-US" sz="1300">
                <a:solidFill>
                  <a:schemeClr val="lt1"/>
                </a:solidFill>
              </a:rPr>
              <a:t>Integer</a:t>
            </a:r>
            <a:r>
              <a:rPr lang="en-US" sz="1300">
                <a:solidFill>
                  <a:schemeClr val="lt1"/>
                </a:solidFill>
              </a:rPr>
              <a:t>): Runs scored by the batsman.</a:t>
            </a:r>
            <a:endParaRPr sz="1300">
              <a:solidFill>
                <a:schemeClr val="lt1"/>
              </a:solidFill>
            </a:endParaRPr>
          </a:p>
          <a:p>
            <a:pPr indent="-311150" lvl="4" marL="2286000" rtl="0" algn="l">
              <a:spcBef>
                <a:spcPts val="0"/>
              </a:spcBef>
              <a:spcAft>
                <a:spcPts val="0"/>
              </a:spcAft>
              <a:buClr>
                <a:schemeClr val="lt1"/>
              </a:buClr>
              <a:buSzPts val="1300"/>
              <a:buChar char="○"/>
            </a:pPr>
            <a:r>
              <a:rPr b="1" lang="en-US" sz="1300">
                <a:solidFill>
                  <a:schemeClr val="lt1"/>
                </a:solidFill>
              </a:rPr>
              <a:t>extras </a:t>
            </a:r>
            <a:r>
              <a:rPr lang="en-US" sz="1300">
                <a:solidFill>
                  <a:schemeClr val="lt1"/>
                </a:solidFill>
              </a:rPr>
              <a:t>(</a:t>
            </a:r>
            <a:r>
              <a:rPr i="1" lang="en-US" sz="1300">
                <a:solidFill>
                  <a:schemeClr val="lt1"/>
                </a:solidFill>
              </a:rPr>
              <a:t>Integer</a:t>
            </a:r>
            <a:r>
              <a:rPr lang="en-US" sz="1300">
                <a:solidFill>
                  <a:schemeClr val="lt1"/>
                </a:solidFill>
              </a:rPr>
              <a:t>): Extra runs scored (e.g., wides, no-balls).</a:t>
            </a:r>
            <a:endParaRPr sz="1300">
              <a:solidFill>
                <a:schemeClr val="lt1"/>
              </a:solidFill>
            </a:endParaRPr>
          </a:p>
          <a:p>
            <a:pPr indent="-311150" lvl="4" marL="2286000" rtl="0" algn="l">
              <a:spcBef>
                <a:spcPts val="0"/>
              </a:spcBef>
              <a:spcAft>
                <a:spcPts val="0"/>
              </a:spcAft>
              <a:buClr>
                <a:schemeClr val="lt1"/>
              </a:buClr>
              <a:buSzPts val="1300"/>
              <a:buChar char="○"/>
            </a:pPr>
            <a:r>
              <a:rPr b="1" lang="en-US" sz="1300">
                <a:solidFill>
                  <a:schemeClr val="lt1"/>
                </a:solidFill>
              </a:rPr>
              <a:t>total </a:t>
            </a:r>
            <a:r>
              <a:rPr lang="en-US" sz="1300">
                <a:solidFill>
                  <a:schemeClr val="lt1"/>
                </a:solidFill>
              </a:rPr>
              <a:t>(</a:t>
            </a:r>
            <a:r>
              <a:rPr i="1" lang="en-US" sz="1300">
                <a:solidFill>
                  <a:schemeClr val="lt1"/>
                </a:solidFill>
              </a:rPr>
              <a:t>Integer</a:t>
            </a:r>
            <a:r>
              <a:rPr lang="en-US" sz="1300">
                <a:solidFill>
                  <a:schemeClr val="lt1"/>
                </a:solidFill>
              </a:rPr>
              <a:t>): Total runs from the delivery.</a:t>
            </a:r>
            <a:endParaRPr sz="1300">
              <a:solidFill>
                <a:schemeClr val="lt1"/>
              </a:solidFill>
            </a:endParaRPr>
          </a:p>
          <a:p>
            <a:pPr indent="-311150" lvl="3" marL="1828800" rtl="0" algn="l">
              <a:spcBef>
                <a:spcPts val="0"/>
              </a:spcBef>
              <a:spcAft>
                <a:spcPts val="0"/>
              </a:spcAft>
              <a:buClr>
                <a:schemeClr val="accent1"/>
              </a:buClr>
              <a:buSzPts val="1300"/>
              <a:buChar char="●"/>
            </a:pPr>
            <a:r>
              <a:rPr b="1" lang="en-US">
                <a:solidFill>
                  <a:schemeClr val="accent1"/>
                </a:solidFill>
              </a:rPr>
              <a:t>wickets</a:t>
            </a:r>
            <a:r>
              <a:rPr lang="en-US" sz="1300">
                <a:solidFill>
                  <a:schemeClr val="accent1"/>
                </a:solidFill>
              </a:rPr>
              <a:t> </a:t>
            </a:r>
            <a:r>
              <a:rPr lang="en-US" sz="1300">
                <a:solidFill>
                  <a:schemeClr val="lt1"/>
                </a:solidFill>
              </a:rPr>
              <a:t>(</a:t>
            </a:r>
            <a:r>
              <a:rPr i="1" lang="en-US" sz="1300">
                <a:solidFill>
                  <a:schemeClr val="lt1"/>
                </a:solidFill>
              </a:rPr>
              <a:t>Array of Objects</a:t>
            </a:r>
            <a:r>
              <a:rPr lang="en-US" sz="1300">
                <a:solidFill>
                  <a:schemeClr val="lt1"/>
                </a:solidFill>
              </a:rPr>
              <a:t>): Contains information about wickets taken in the delivery. Subfields:</a:t>
            </a:r>
            <a:endParaRPr sz="1300">
              <a:solidFill>
                <a:schemeClr val="lt1"/>
              </a:solidFill>
            </a:endParaRPr>
          </a:p>
          <a:p>
            <a:pPr indent="-311150" lvl="4" marL="2286000" rtl="0" algn="l">
              <a:spcBef>
                <a:spcPts val="0"/>
              </a:spcBef>
              <a:spcAft>
                <a:spcPts val="0"/>
              </a:spcAft>
              <a:buClr>
                <a:schemeClr val="lt1"/>
              </a:buClr>
              <a:buSzPts val="1300"/>
              <a:buChar char="○"/>
            </a:pPr>
            <a:r>
              <a:rPr b="1" lang="en-US" sz="1300">
                <a:solidFill>
                  <a:schemeClr val="lt1"/>
                </a:solidFill>
              </a:rPr>
              <a:t>kind </a:t>
            </a:r>
            <a:r>
              <a:rPr lang="en-US" sz="1300">
                <a:solidFill>
                  <a:schemeClr val="lt1"/>
                </a:solidFill>
              </a:rPr>
              <a:t>(</a:t>
            </a:r>
            <a:r>
              <a:rPr i="1" lang="en-US" sz="1300">
                <a:solidFill>
                  <a:schemeClr val="lt1"/>
                </a:solidFill>
              </a:rPr>
              <a:t>String</a:t>
            </a:r>
            <a:r>
              <a:rPr lang="en-US" sz="1300">
                <a:solidFill>
                  <a:schemeClr val="lt1"/>
                </a:solidFill>
              </a:rPr>
              <a:t>): Type of dismissal (e.g., “bowled,” “caught”).</a:t>
            </a:r>
            <a:endParaRPr sz="1300">
              <a:solidFill>
                <a:schemeClr val="lt1"/>
              </a:solidFill>
            </a:endParaRPr>
          </a:p>
          <a:p>
            <a:pPr indent="-311150" lvl="4" marL="2286000" rtl="0" algn="l">
              <a:spcBef>
                <a:spcPts val="0"/>
              </a:spcBef>
              <a:spcAft>
                <a:spcPts val="0"/>
              </a:spcAft>
              <a:buClr>
                <a:schemeClr val="lt1"/>
              </a:buClr>
              <a:buSzPts val="1300"/>
              <a:buChar char="○"/>
            </a:pPr>
            <a:r>
              <a:rPr b="1" lang="en-US" sz="1300">
                <a:solidFill>
                  <a:schemeClr val="lt1"/>
                </a:solidFill>
              </a:rPr>
              <a:t>player_out </a:t>
            </a:r>
            <a:r>
              <a:rPr lang="en-US" sz="1300">
                <a:solidFill>
                  <a:schemeClr val="lt1"/>
                </a:solidFill>
              </a:rPr>
              <a:t>(</a:t>
            </a:r>
            <a:r>
              <a:rPr i="1" lang="en-US" sz="1300">
                <a:solidFill>
                  <a:schemeClr val="lt1"/>
                </a:solidFill>
              </a:rPr>
              <a:t>String</a:t>
            </a:r>
            <a:r>
              <a:rPr lang="en-US" sz="1300">
                <a:solidFill>
                  <a:schemeClr val="lt1"/>
                </a:solidFill>
              </a:rPr>
              <a:t>): Batsman who got out.</a:t>
            </a:r>
            <a:endParaRPr sz="1300">
              <a:solidFill>
                <a:schemeClr val="lt1"/>
              </a:solidFill>
            </a:endParaRPr>
          </a:p>
          <a:p>
            <a:pPr indent="-311150" lvl="4" marL="2286000" rtl="0" algn="l">
              <a:spcBef>
                <a:spcPts val="0"/>
              </a:spcBef>
              <a:spcAft>
                <a:spcPts val="0"/>
              </a:spcAft>
              <a:buClr>
                <a:schemeClr val="lt1"/>
              </a:buClr>
              <a:buSzPts val="1300"/>
              <a:buChar char="○"/>
            </a:pPr>
            <a:r>
              <a:rPr b="1" lang="en-US" sz="1300">
                <a:solidFill>
                  <a:schemeClr val="lt1"/>
                </a:solidFill>
              </a:rPr>
              <a:t>fielders </a:t>
            </a:r>
            <a:r>
              <a:rPr lang="en-US" sz="1300">
                <a:solidFill>
                  <a:schemeClr val="lt1"/>
                </a:solidFill>
              </a:rPr>
              <a:t>(</a:t>
            </a:r>
            <a:r>
              <a:rPr i="1" lang="en-US" sz="1300">
                <a:solidFill>
                  <a:schemeClr val="lt1"/>
                </a:solidFill>
              </a:rPr>
              <a:t>String</a:t>
            </a:r>
            <a:r>
              <a:rPr lang="en-US" sz="1300">
                <a:solidFill>
                  <a:schemeClr val="lt1"/>
                </a:solidFill>
              </a:rPr>
              <a:t>): Name of the fielder contributing in dismissal.</a:t>
            </a:r>
            <a:endParaRPr sz="1300">
              <a:solidFill>
                <a:schemeClr val="lt1"/>
              </a:solidFill>
            </a:endParaRPr>
          </a:p>
          <a:p>
            <a:pPr indent="0" lvl="0" marL="0" rtl="0" algn="l">
              <a:spcBef>
                <a:spcPts val="0"/>
              </a:spcBef>
              <a:spcAft>
                <a:spcPts val="0"/>
              </a:spcAft>
              <a:buNone/>
            </a:pPr>
            <a:r>
              <a:t/>
            </a:r>
            <a:endParaRPr sz="1300">
              <a:solidFill>
                <a:schemeClr val="lt1"/>
              </a:solidFill>
            </a:endParaRPr>
          </a:p>
        </p:txBody>
      </p:sp>
      <p:pic>
        <p:nvPicPr>
          <p:cNvPr id="548" name="Google Shape;548;p63"/>
          <p:cNvPicPr preferRelativeResize="0"/>
          <p:nvPr/>
        </p:nvPicPr>
        <p:blipFill>
          <a:blip r:embed="rId3">
            <a:alphaModFix/>
          </a:blip>
          <a:stretch>
            <a:fillRect/>
          </a:stretch>
        </p:blipFill>
        <p:spPr>
          <a:xfrm>
            <a:off x="9608925" y="4659375"/>
            <a:ext cx="2243700" cy="1767000"/>
          </a:xfrm>
          <a:prstGeom prst="roundRect">
            <a:avLst>
              <a:gd fmla="val 16667" name="adj"/>
            </a:avLst>
          </a:prstGeom>
          <a:noFill/>
          <a:ln cap="flat" cmpd="sng" w="28575">
            <a:solidFill>
              <a:schemeClr val="accent1"/>
            </a:solidFill>
            <a:prstDash val="solid"/>
            <a:round/>
            <a:headEnd len="sm" w="sm" type="none"/>
            <a:tailEnd len="sm" w="sm" type="none"/>
          </a:ln>
        </p:spPr>
      </p:pic>
      <p:pic>
        <p:nvPicPr>
          <p:cNvPr id="549" name="Google Shape;549;p63"/>
          <p:cNvPicPr preferRelativeResize="0"/>
          <p:nvPr/>
        </p:nvPicPr>
        <p:blipFill>
          <a:blip r:embed="rId4">
            <a:alphaModFix/>
          </a:blip>
          <a:stretch>
            <a:fillRect/>
          </a:stretch>
        </p:blipFill>
        <p:spPr>
          <a:xfrm>
            <a:off x="9936375" y="1386725"/>
            <a:ext cx="1588800" cy="1588800"/>
          </a:xfrm>
          <a:prstGeom prst="pentagon">
            <a:avLst>
              <a:gd fmla="val 105146" name="hf"/>
              <a:gd fmla="val 110557" name="vf"/>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3" name="Shape 553"/>
        <p:cNvGrpSpPr/>
        <p:nvPr/>
      </p:nvGrpSpPr>
      <p:grpSpPr>
        <a:xfrm>
          <a:off x="0" y="0"/>
          <a:ext cx="0" cy="0"/>
          <a:chOff x="0" y="0"/>
          <a:chExt cx="0" cy="0"/>
        </a:xfrm>
      </p:grpSpPr>
      <p:sp>
        <p:nvSpPr>
          <p:cNvPr id="554" name="Google Shape;554;p64"/>
          <p:cNvSpPr txBox="1"/>
          <p:nvPr>
            <p:ph type="title"/>
          </p:nvPr>
        </p:nvSpPr>
        <p:spPr>
          <a:xfrm>
            <a:off x="204225" y="132639"/>
            <a:ext cx="11184000" cy="369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300"/>
              <a:buFont typeface="Arial"/>
              <a:buNone/>
            </a:pPr>
            <a:r>
              <a:rPr lang="en-US">
                <a:solidFill>
                  <a:schemeClr val="accent1"/>
                </a:solidFill>
              </a:rPr>
              <a:t>Method</a:t>
            </a:r>
            <a:r>
              <a:rPr lang="en-US">
                <a:solidFill>
                  <a:schemeClr val="accent1"/>
                </a:solidFill>
              </a:rPr>
              <a:t>s | </a:t>
            </a:r>
            <a:r>
              <a:rPr lang="en-US">
                <a:solidFill>
                  <a:schemeClr val="lt1"/>
                </a:solidFill>
              </a:rPr>
              <a:t>Resulting CSV file</a:t>
            </a:r>
            <a:endParaRPr>
              <a:solidFill>
                <a:schemeClr val="lt1"/>
              </a:solidFill>
            </a:endParaRPr>
          </a:p>
        </p:txBody>
      </p:sp>
      <p:sp>
        <p:nvSpPr>
          <p:cNvPr id="555" name="Google Shape;555;p64"/>
          <p:cNvSpPr txBox="1"/>
          <p:nvPr/>
        </p:nvSpPr>
        <p:spPr>
          <a:xfrm>
            <a:off x="152850" y="501650"/>
            <a:ext cx="5462100" cy="5958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b="1" lang="en-US" sz="1600">
                <a:solidFill>
                  <a:schemeClr val="accent1"/>
                </a:solidFill>
              </a:rPr>
              <a:t>Match ID</a:t>
            </a:r>
            <a:r>
              <a:rPr lang="en-US" sz="1600">
                <a:solidFill>
                  <a:schemeClr val="lt1"/>
                </a:solidFill>
              </a:rPr>
              <a:t>: Unique identifier for each cricket match.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Date</a:t>
            </a:r>
            <a:r>
              <a:rPr lang="en-US" sz="1600">
                <a:solidFill>
                  <a:schemeClr val="lt1"/>
                </a:solidFill>
              </a:rPr>
              <a:t>: Date of the match.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Venue</a:t>
            </a:r>
            <a:r>
              <a:rPr lang="en-US" sz="1600">
                <a:solidFill>
                  <a:schemeClr val="lt1"/>
                </a:solidFill>
              </a:rPr>
              <a:t>: Venue where the match took place.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Bat First</a:t>
            </a:r>
            <a:r>
              <a:rPr lang="en-US" sz="1600">
                <a:solidFill>
                  <a:schemeClr val="lt1"/>
                </a:solidFill>
              </a:rPr>
              <a:t>: Team batting first in the innings.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Bat Second</a:t>
            </a:r>
            <a:r>
              <a:rPr lang="en-US" sz="1600">
                <a:solidFill>
                  <a:schemeClr val="lt1"/>
                </a:solidFill>
              </a:rPr>
              <a:t>: Team batting second in the innings.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Innings</a:t>
            </a:r>
            <a:r>
              <a:rPr lang="en-US" sz="1600">
                <a:solidFill>
                  <a:schemeClr val="lt1"/>
                </a:solidFill>
              </a:rPr>
              <a:t>: Inning number (1 or 2).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Over</a:t>
            </a:r>
            <a:r>
              <a:rPr lang="en-US" sz="1600">
                <a:solidFill>
                  <a:schemeClr val="lt1"/>
                </a:solidFill>
              </a:rPr>
              <a:t>: Over number in the innings.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Ball</a:t>
            </a:r>
            <a:r>
              <a:rPr lang="en-US" sz="1600">
                <a:solidFill>
                  <a:schemeClr val="lt1"/>
                </a:solidFill>
              </a:rPr>
              <a:t>: Ball number in the over.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Batter</a:t>
            </a:r>
            <a:r>
              <a:rPr lang="en-US" sz="1600">
                <a:solidFill>
                  <a:schemeClr val="lt1"/>
                </a:solidFill>
              </a:rPr>
              <a:t>: Player facing the ball. </a:t>
            </a:r>
            <a:endParaRPr sz="1600">
              <a:solidFill>
                <a:schemeClr val="lt1"/>
              </a:solidFill>
            </a:endParaRPr>
          </a:p>
          <a:p>
            <a:pPr indent="-330200" lvl="0" marL="457200" marR="0" rtl="0" algn="l">
              <a:lnSpc>
                <a:spcPct val="100000"/>
              </a:lnSpc>
              <a:spcBef>
                <a:spcPts val="0"/>
              </a:spcBef>
              <a:spcAft>
                <a:spcPts val="0"/>
              </a:spcAft>
              <a:buClr>
                <a:schemeClr val="lt1"/>
              </a:buClr>
              <a:buSzPts val="1600"/>
              <a:buChar char="●"/>
            </a:pPr>
            <a:r>
              <a:rPr b="1" lang="en-US" sz="1600">
                <a:solidFill>
                  <a:schemeClr val="accent1"/>
                </a:solidFill>
              </a:rPr>
              <a:t>Non</a:t>
            </a:r>
            <a:r>
              <a:rPr lang="en-US" sz="1600">
                <a:solidFill>
                  <a:schemeClr val="lt1"/>
                </a:solidFill>
              </a:rPr>
              <a:t> </a:t>
            </a:r>
            <a:r>
              <a:rPr b="1" lang="en-US" sz="1600">
                <a:solidFill>
                  <a:schemeClr val="accent1"/>
                </a:solidFill>
              </a:rPr>
              <a:t>Striker</a:t>
            </a:r>
            <a:r>
              <a:rPr lang="en-US" sz="1600">
                <a:solidFill>
                  <a:schemeClr val="lt1"/>
                </a:solidFill>
              </a:rPr>
              <a:t>: Non-striker player. </a:t>
            </a:r>
            <a:endParaRPr sz="1600">
              <a:solidFill>
                <a:schemeClr val="lt1"/>
              </a:solidFill>
            </a:endParaRPr>
          </a:p>
          <a:p>
            <a:pPr indent="-330200" lvl="0" marL="457200" marR="0" rtl="0" algn="l">
              <a:lnSpc>
                <a:spcPct val="100000"/>
              </a:lnSpc>
              <a:spcBef>
                <a:spcPts val="0"/>
              </a:spcBef>
              <a:spcAft>
                <a:spcPts val="0"/>
              </a:spcAft>
              <a:buClr>
                <a:schemeClr val="lt1"/>
              </a:buClr>
              <a:buSzPts val="1600"/>
              <a:buChar char="●"/>
            </a:pPr>
            <a:r>
              <a:rPr b="1" lang="en-US" sz="1600">
                <a:solidFill>
                  <a:schemeClr val="accent1"/>
                </a:solidFill>
              </a:rPr>
              <a:t>Bowler</a:t>
            </a:r>
            <a:r>
              <a:rPr lang="en-US" sz="1600">
                <a:solidFill>
                  <a:schemeClr val="lt1"/>
                </a:solidFill>
              </a:rPr>
              <a:t>: Player bowling the ball.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Batter</a:t>
            </a:r>
            <a:r>
              <a:rPr lang="en-US" sz="1600">
                <a:solidFill>
                  <a:schemeClr val="lt1"/>
                </a:solidFill>
              </a:rPr>
              <a:t> </a:t>
            </a:r>
            <a:r>
              <a:rPr b="1" lang="en-US" sz="1600">
                <a:solidFill>
                  <a:schemeClr val="accent1"/>
                </a:solidFill>
              </a:rPr>
              <a:t>Runs</a:t>
            </a:r>
            <a:r>
              <a:rPr lang="en-US" sz="1600">
                <a:solidFill>
                  <a:schemeClr val="lt1"/>
                </a:solidFill>
              </a:rPr>
              <a:t>: Runs scored by the batter from the ball.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Extra Runs</a:t>
            </a:r>
            <a:r>
              <a:rPr lang="en-US" sz="1600">
                <a:solidFill>
                  <a:schemeClr val="lt1"/>
                </a:solidFill>
              </a:rPr>
              <a:t>: Extra runs scored from the ball (e.g., wides, no-balls).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Runs From Ball</a:t>
            </a:r>
            <a:r>
              <a:rPr lang="en-US" sz="1600">
                <a:solidFill>
                  <a:schemeClr val="lt1"/>
                </a:solidFill>
              </a:rPr>
              <a:t>: Total runs scored from the ball (including batter runs and extra runs).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Ball Rebowled</a:t>
            </a:r>
            <a:r>
              <a:rPr lang="en-US" sz="1600">
                <a:solidFill>
                  <a:schemeClr val="lt1"/>
                </a:solidFill>
              </a:rPr>
              <a:t>: Binary indicator (0 or 1) representing whether the ball had to be rebowled.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Extra Type</a:t>
            </a:r>
            <a:r>
              <a:rPr lang="en-US" sz="1600">
                <a:solidFill>
                  <a:schemeClr val="lt1"/>
                </a:solidFill>
              </a:rPr>
              <a:t>: Type of extra runs (e.g., wides, no-balls). </a:t>
            </a:r>
            <a:endParaRPr sz="1600">
              <a:solidFill>
                <a:schemeClr val="lt1"/>
              </a:solidFill>
            </a:endParaRPr>
          </a:p>
          <a:p>
            <a:pPr indent="-330200" lvl="0" marL="457200" rtl="0" algn="l">
              <a:spcBef>
                <a:spcPts val="0"/>
              </a:spcBef>
              <a:spcAft>
                <a:spcPts val="0"/>
              </a:spcAft>
              <a:buClr>
                <a:schemeClr val="lt1"/>
              </a:buClr>
              <a:buSzPts val="1600"/>
              <a:buChar char="●"/>
            </a:pPr>
            <a:r>
              <a:rPr b="1" lang="en-US" sz="1600">
                <a:solidFill>
                  <a:schemeClr val="accent1"/>
                </a:solidFill>
              </a:rPr>
              <a:t>Wicket</a:t>
            </a:r>
            <a:r>
              <a:rPr lang="en-US" sz="1600">
                <a:solidFill>
                  <a:schemeClr val="lt1"/>
                </a:solidFill>
              </a:rPr>
              <a:t>: Binary indicator (0 or 1) representing whether a wicket fell in that ball. </a:t>
            </a:r>
            <a:endParaRPr sz="1600">
              <a:solidFill>
                <a:schemeClr val="lt1"/>
              </a:solidFill>
            </a:endParaRPr>
          </a:p>
          <a:p>
            <a:pPr indent="-336550" lvl="0" marL="457200" rtl="0" algn="l">
              <a:spcBef>
                <a:spcPts val="0"/>
              </a:spcBef>
              <a:spcAft>
                <a:spcPts val="0"/>
              </a:spcAft>
              <a:buClr>
                <a:schemeClr val="lt1"/>
              </a:buClr>
              <a:buSzPts val="1700"/>
              <a:buChar char="●"/>
            </a:pPr>
            <a:r>
              <a:rPr b="1" lang="en-US" sz="1600">
                <a:solidFill>
                  <a:schemeClr val="accent1"/>
                </a:solidFill>
              </a:rPr>
              <a:t>Method</a:t>
            </a:r>
            <a:r>
              <a:rPr lang="en-US" sz="1700">
                <a:solidFill>
                  <a:schemeClr val="lt1"/>
                </a:solidFill>
              </a:rPr>
              <a:t>: Method of dismissal (if a wicket fell). </a:t>
            </a:r>
            <a:endParaRPr sz="1700">
              <a:solidFill>
                <a:schemeClr val="lt1"/>
              </a:solidFill>
            </a:endParaRPr>
          </a:p>
          <a:p>
            <a:pPr indent="-336550" lvl="0" marL="457200" rtl="0" algn="l">
              <a:spcBef>
                <a:spcPts val="0"/>
              </a:spcBef>
              <a:spcAft>
                <a:spcPts val="0"/>
              </a:spcAft>
              <a:buClr>
                <a:schemeClr val="lt1"/>
              </a:buClr>
              <a:buSzPts val="1700"/>
              <a:buChar char="●"/>
            </a:pPr>
            <a:r>
              <a:rPr b="1" lang="en-US" sz="1600">
                <a:solidFill>
                  <a:schemeClr val="accent1"/>
                </a:solidFill>
              </a:rPr>
              <a:t>Player Out</a:t>
            </a:r>
            <a:r>
              <a:rPr lang="en-US" sz="1700">
                <a:solidFill>
                  <a:schemeClr val="lt1"/>
                </a:solidFill>
              </a:rPr>
              <a:t>: Player who got out (if a wicket fell). </a:t>
            </a:r>
            <a:endParaRPr sz="1700">
              <a:solidFill>
                <a:schemeClr val="lt1"/>
              </a:solidFill>
            </a:endParaRPr>
          </a:p>
          <a:p>
            <a:pPr indent="-336550" lvl="0" marL="457200" rtl="0" algn="l">
              <a:spcBef>
                <a:spcPts val="0"/>
              </a:spcBef>
              <a:spcAft>
                <a:spcPts val="0"/>
              </a:spcAft>
              <a:buClr>
                <a:schemeClr val="lt1"/>
              </a:buClr>
              <a:buSzPts val="1700"/>
              <a:buChar char="●"/>
            </a:pPr>
            <a:r>
              <a:rPr b="1" lang="en-US" sz="1600">
                <a:solidFill>
                  <a:schemeClr val="accent1"/>
                </a:solidFill>
              </a:rPr>
              <a:t>Innings Runs</a:t>
            </a:r>
            <a:r>
              <a:rPr lang="en-US" sz="1700">
                <a:solidFill>
                  <a:schemeClr val="lt1"/>
                </a:solidFill>
              </a:rPr>
              <a:t>: Total runs scored in the innings.</a:t>
            </a:r>
            <a:endParaRPr sz="1600">
              <a:solidFill>
                <a:schemeClr val="lt1"/>
              </a:solidFill>
            </a:endParaRPr>
          </a:p>
        </p:txBody>
      </p:sp>
      <p:sp>
        <p:nvSpPr>
          <p:cNvPr id="556" name="Google Shape;556;p64"/>
          <p:cNvSpPr txBox="1"/>
          <p:nvPr/>
        </p:nvSpPr>
        <p:spPr>
          <a:xfrm>
            <a:off x="5666325" y="184825"/>
            <a:ext cx="6228600" cy="5882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Char char="●"/>
            </a:pPr>
            <a:r>
              <a:rPr b="1" lang="en-US" sz="1600">
                <a:solidFill>
                  <a:schemeClr val="accent1"/>
                </a:solidFill>
              </a:rPr>
              <a:t>Innings</a:t>
            </a:r>
            <a:r>
              <a:rPr lang="en-US" sz="1700">
                <a:solidFill>
                  <a:schemeClr val="lt1"/>
                </a:solidFill>
              </a:rPr>
              <a:t> </a:t>
            </a:r>
            <a:r>
              <a:rPr b="1" lang="en-US" sz="1700">
                <a:solidFill>
                  <a:schemeClr val="accent1"/>
                </a:solidFill>
              </a:rPr>
              <a:t>Wickets</a:t>
            </a:r>
            <a:r>
              <a:rPr lang="en-US" sz="1700">
                <a:solidFill>
                  <a:schemeClr val="lt1"/>
                </a:solidFill>
              </a:rPr>
              <a:t>: Total wickets fallen in the innings.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Target Score</a:t>
            </a:r>
            <a:r>
              <a:rPr lang="en-US" sz="1700">
                <a:solidFill>
                  <a:schemeClr val="lt1"/>
                </a:solidFill>
              </a:rPr>
              <a:t>: Target score for the team batting second.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Runs to Get</a:t>
            </a:r>
            <a:r>
              <a:rPr lang="en-US" sz="1700">
                <a:solidFill>
                  <a:schemeClr val="lt1"/>
                </a:solidFill>
              </a:rPr>
              <a:t>: Runs required to win (relevant for the team batting second).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Balls Remaining</a:t>
            </a:r>
            <a:r>
              <a:rPr lang="en-US" sz="1700">
                <a:solidFill>
                  <a:schemeClr val="lt1"/>
                </a:solidFill>
              </a:rPr>
              <a:t>: Number of balls remaining in the innings.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Winner</a:t>
            </a:r>
            <a:r>
              <a:rPr lang="en-US" sz="1700">
                <a:solidFill>
                  <a:schemeClr val="lt1"/>
                </a:solidFill>
              </a:rPr>
              <a:t>: Team that won the match.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Chased Successfully</a:t>
            </a:r>
            <a:r>
              <a:rPr lang="en-US" sz="1700">
                <a:solidFill>
                  <a:schemeClr val="lt1"/>
                </a:solidFill>
              </a:rPr>
              <a:t>: Binary indicator (0 or 1) representing whether the chasing team won.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Total Batter Runs</a:t>
            </a:r>
            <a:r>
              <a:rPr lang="en-US" sz="1700">
                <a:solidFill>
                  <a:schemeClr val="lt1"/>
                </a:solidFill>
              </a:rPr>
              <a:t>: Total runs scored by the batter in the match.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Total Non Striker Runs</a:t>
            </a:r>
            <a:r>
              <a:rPr lang="en-US" sz="1700">
                <a:solidFill>
                  <a:schemeClr val="lt1"/>
                </a:solidFill>
              </a:rPr>
              <a:t>: Total runs scored by the non-striker in the match.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Batter Balls Faced</a:t>
            </a:r>
            <a:r>
              <a:rPr lang="en-US" sz="1700">
                <a:solidFill>
                  <a:schemeClr val="lt1"/>
                </a:solidFill>
              </a:rPr>
              <a:t>: Number of balls faced by the batter in the match.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Non Striker Balls Faced</a:t>
            </a:r>
            <a:r>
              <a:rPr lang="en-US" sz="1700">
                <a:solidFill>
                  <a:schemeClr val="lt1"/>
                </a:solidFill>
              </a:rPr>
              <a:t>: Number of balls faced by the non-striker in the match.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Player Out Runs</a:t>
            </a:r>
            <a:r>
              <a:rPr lang="en-US" sz="1700">
                <a:solidFill>
                  <a:schemeClr val="lt1"/>
                </a:solidFill>
              </a:rPr>
              <a:t>: Runs scored by the player who got out (if a wicket fell).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Player Out Balls Faced</a:t>
            </a:r>
            <a:r>
              <a:rPr lang="en-US" sz="1700">
                <a:solidFill>
                  <a:schemeClr val="lt1"/>
                </a:solidFill>
              </a:rPr>
              <a:t>: Balls faced by the player who got out (if a wicket fell).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Bowler Runs Conceded</a:t>
            </a:r>
            <a:r>
              <a:rPr lang="en-US" sz="1700">
                <a:solidFill>
                  <a:schemeClr val="lt1"/>
                </a:solidFill>
              </a:rPr>
              <a:t>: Runs conceded by the bowler in that ball (including batter runs and extra runs). </a:t>
            </a:r>
            <a:endParaRPr sz="1700">
              <a:solidFill>
                <a:schemeClr val="lt1"/>
              </a:solidFill>
            </a:endParaRPr>
          </a:p>
          <a:p>
            <a:pPr indent="-336550" lvl="0" marL="457200" rtl="0" algn="l">
              <a:spcBef>
                <a:spcPts val="0"/>
              </a:spcBef>
              <a:spcAft>
                <a:spcPts val="0"/>
              </a:spcAft>
              <a:buClr>
                <a:schemeClr val="lt1"/>
              </a:buClr>
              <a:buSzPts val="1700"/>
              <a:buChar char="●"/>
            </a:pPr>
            <a:r>
              <a:rPr b="1" lang="en-US" sz="1700">
                <a:solidFill>
                  <a:schemeClr val="accent1"/>
                </a:solidFill>
              </a:rPr>
              <a:t>Valid Ball</a:t>
            </a:r>
            <a:r>
              <a:rPr lang="en-US" sz="1700">
                <a:solidFill>
                  <a:schemeClr val="lt1"/>
                </a:solidFill>
              </a:rPr>
              <a:t>: Binary indicator (0 or 1) representing whether the ball was valid (not rebowled).</a:t>
            </a:r>
            <a:endParaRPr sz="2398">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1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